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289EC-8109-4895-8BA8-A80F7B554585}" type="datetimeFigureOut">
              <a:rPr lang="en-US" smtClean="0"/>
              <a:t>28/04/2022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2DC83-6DF5-4CC8-B891-7BC494AD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914400" y="0"/>
                </a:moveTo>
                <a:lnTo>
                  <a:pt x="0" y="0"/>
                </a:lnTo>
                <a:lnTo>
                  <a:pt x="0" y="457200"/>
                </a:lnTo>
                <a:lnTo>
                  <a:pt x="0" y="6172200"/>
                </a:ln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close/>
              </a:path>
            </a:pathLst>
          </a:custGeom>
          <a:solidFill>
            <a:srgbClr val="333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0" y="6172200"/>
                </a:move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ln w="25400">
            <a:solidFill>
              <a:srgbClr val="002E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99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150" y="1539875"/>
            <a:ext cx="788543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82417" y="6384857"/>
            <a:ext cx="382651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2535" y="6368732"/>
            <a:ext cx="37020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C2B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bpm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pmn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ork_breakdown_structur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unset.usc.edu/csse/research/COCOMOII/cocomo_main.html" TargetMode="Externa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pearsoncmg.com/ph/bp/bp_akamai/mymislab/DMK2_7-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edia.pearsoncmg.com/ph/bp/bp_akamai/mymislab/DMK2_7-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1244600" cy="5969000"/>
            <a:chOff x="-12700" y="0"/>
            <a:chExt cx="1244600" cy="5969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1219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0" y="5943600"/>
                  </a:ln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0" y="5943600"/>
                  </a:move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5890" y="2383663"/>
            <a:ext cx="744347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Arial"/>
              <a:cs typeface="Arial"/>
            </a:endParaRPr>
          </a:p>
          <a:p>
            <a:pPr marR="474980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8</a:t>
            </a:r>
            <a:endParaRPr sz="4000">
              <a:latin typeface="Arial"/>
              <a:cs typeface="Arial"/>
            </a:endParaRPr>
          </a:p>
          <a:p>
            <a:pPr marL="59690" marR="5080" algn="ctr">
              <a:lnSpc>
                <a:spcPct val="100000"/>
              </a:lnSpc>
              <a:spcBef>
                <a:spcPts val="1055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Quy trình</a:t>
            </a:r>
            <a:r>
              <a:rPr sz="40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vụ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phát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triển </a:t>
            </a:r>
            <a:r>
              <a:rPr sz="4000" spc="-10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8-</a:t>
            </a:r>
            <a:fld id="{81D60167-4931-47E6-BA6A-407CBD079E47}" type="slidenum">
              <a:rPr spc="-5" smtClean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939800" cy="6197600"/>
            <a:chOff x="-12700" y="0"/>
            <a:chExt cx="939800" cy="6197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914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0" y="6172200"/>
                  </a:ln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0" y="6172200"/>
                  </a:move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421" y="1520090"/>
                  </a:lnTo>
                  <a:lnTo>
                    <a:pt x="5106264" y="1565412"/>
                  </a:lnTo>
                  <a:lnTo>
                    <a:pt x="5088411" y="1607670"/>
                  </a:lnTo>
                  <a:lnTo>
                    <a:pt x="5064468" y="1646260"/>
                  </a:lnTo>
                  <a:lnTo>
                    <a:pt x="5035042" y="1680575"/>
                  </a:lnTo>
                  <a:lnTo>
                    <a:pt x="5000738" y="1710009"/>
                  </a:lnTo>
                  <a:lnTo>
                    <a:pt x="4962165" y="1733957"/>
                  </a:lnTo>
                  <a:lnTo>
                    <a:pt x="4919928" y="1751812"/>
                  </a:lnTo>
                  <a:lnTo>
                    <a:pt x="4874633" y="1762970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3"/>
                  </a:lnTo>
                  <a:lnTo>
                    <a:pt x="4919928" y="15010"/>
                  </a:lnTo>
                  <a:lnTo>
                    <a:pt x="4962165" y="32863"/>
                  </a:lnTo>
                  <a:lnTo>
                    <a:pt x="5000738" y="56806"/>
                  </a:lnTo>
                  <a:lnTo>
                    <a:pt x="5035042" y="86233"/>
                  </a:lnTo>
                  <a:lnTo>
                    <a:pt x="5064468" y="120536"/>
                  </a:lnTo>
                  <a:lnTo>
                    <a:pt x="5088411" y="159109"/>
                  </a:lnTo>
                  <a:lnTo>
                    <a:pt x="5106264" y="201346"/>
                  </a:lnTo>
                  <a:lnTo>
                    <a:pt x="5117421" y="246641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84879" y="1968245"/>
            <a:ext cx="4852035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419100" indent="-228600">
              <a:lnSpc>
                <a:spcPts val="216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Bản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thống.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Nếu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endParaRPr sz="2000">
              <a:latin typeface="Arial"/>
              <a:cs typeface="Arial"/>
            </a:endParaRPr>
          </a:p>
          <a:p>
            <a:pPr marL="241300" marR="5080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đủ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phần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thể được tạo ra một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10" name="object 10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21802" y="2866"/>
                  </a:lnTo>
                  <a:lnTo>
                    <a:pt x="277357" y="11236"/>
                  </a:lnTo>
                  <a:lnTo>
                    <a:pt x="234969" y="24764"/>
                  </a:lnTo>
                  <a:lnTo>
                    <a:pt x="194980" y="43106"/>
                  </a:lnTo>
                  <a:lnTo>
                    <a:pt x="157737" y="65917"/>
                  </a:lnTo>
                  <a:lnTo>
                    <a:pt x="123583" y="92853"/>
                  </a:lnTo>
                  <a:lnTo>
                    <a:pt x="92865" y="123567"/>
                  </a:lnTo>
                  <a:lnTo>
                    <a:pt x="65926" y="157717"/>
                  </a:lnTo>
                  <a:lnTo>
                    <a:pt x="43112" y="194956"/>
                  </a:lnTo>
                  <a:lnTo>
                    <a:pt x="24768" y="234941"/>
                  </a:lnTo>
                  <a:lnTo>
                    <a:pt x="11238" y="277326"/>
                  </a:lnTo>
                  <a:lnTo>
                    <a:pt x="2866" y="321767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2866" y="1885900"/>
                  </a:lnTo>
                  <a:lnTo>
                    <a:pt x="11238" y="1930364"/>
                  </a:lnTo>
                  <a:lnTo>
                    <a:pt x="24768" y="1972768"/>
                  </a:lnTo>
                  <a:lnTo>
                    <a:pt x="43112" y="2012769"/>
                  </a:lnTo>
                  <a:lnTo>
                    <a:pt x="65926" y="2050021"/>
                  </a:lnTo>
                  <a:lnTo>
                    <a:pt x="92865" y="2084180"/>
                  </a:lnTo>
                  <a:lnTo>
                    <a:pt x="123583" y="2114902"/>
                  </a:lnTo>
                  <a:lnTo>
                    <a:pt x="157737" y="2141843"/>
                  </a:lnTo>
                  <a:lnTo>
                    <a:pt x="194980" y="2164657"/>
                  </a:lnTo>
                  <a:lnTo>
                    <a:pt x="234969" y="2183001"/>
                  </a:lnTo>
                  <a:lnTo>
                    <a:pt x="277357" y="2196531"/>
                  </a:lnTo>
                  <a:lnTo>
                    <a:pt x="321802" y="2204901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58592" y="2204901"/>
                  </a:lnTo>
                  <a:lnTo>
                    <a:pt x="2603033" y="2196531"/>
                  </a:lnTo>
                  <a:lnTo>
                    <a:pt x="2645418" y="2183001"/>
                  </a:lnTo>
                  <a:lnTo>
                    <a:pt x="2685403" y="2164657"/>
                  </a:lnTo>
                  <a:lnTo>
                    <a:pt x="2722642" y="2141843"/>
                  </a:lnTo>
                  <a:lnTo>
                    <a:pt x="2756792" y="2114902"/>
                  </a:lnTo>
                  <a:lnTo>
                    <a:pt x="2787506" y="2084180"/>
                  </a:lnTo>
                  <a:lnTo>
                    <a:pt x="2814442" y="2050021"/>
                  </a:lnTo>
                  <a:lnTo>
                    <a:pt x="2837253" y="2012769"/>
                  </a:lnTo>
                  <a:lnTo>
                    <a:pt x="2855595" y="1972768"/>
                  </a:lnTo>
                  <a:lnTo>
                    <a:pt x="2869123" y="1930364"/>
                  </a:lnTo>
                  <a:lnTo>
                    <a:pt x="2877493" y="1885900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493" y="321767"/>
                  </a:lnTo>
                  <a:lnTo>
                    <a:pt x="2869123" y="277326"/>
                  </a:lnTo>
                  <a:lnTo>
                    <a:pt x="2855595" y="234941"/>
                  </a:lnTo>
                  <a:lnTo>
                    <a:pt x="2837253" y="194956"/>
                  </a:lnTo>
                  <a:lnTo>
                    <a:pt x="2814442" y="157717"/>
                  </a:lnTo>
                  <a:lnTo>
                    <a:pt x="2787506" y="123567"/>
                  </a:lnTo>
                  <a:lnTo>
                    <a:pt x="2756792" y="92853"/>
                  </a:lnTo>
                  <a:lnTo>
                    <a:pt x="2722642" y="65917"/>
                  </a:lnTo>
                  <a:lnTo>
                    <a:pt x="2685403" y="43106"/>
                  </a:lnTo>
                  <a:lnTo>
                    <a:pt x="2645418" y="24764"/>
                  </a:lnTo>
                  <a:lnTo>
                    <a:pt x="2603033" y="11236"/>
                  </a:lnTo>
                  <a:lnTo>
                    <a:pt x="2558592" y="2866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2866" y="321767"/>
                  </a:lnTo>
                  <a:lnTo>
                    <a:pt x="11238" y="277326"/>
                  </a:lnTo>
                  <a:lnTo>
                    <a:pt x="24768" y="234941"/>
                  </a:lnTo>
                  <a:lnTo>
                    <a:pt x="43112" y="194956"/>
                  </a:lnTo>
                  <a:lnTo>
                    <a:pt x="65926" y="157717"/>
                  </a:lnTo>
                  <a:lnTo>
                    <a:pt x="92865" y="123567"/>
                  </a:lnTo>
                  <a:lnTo>
                    <a:pt x="123583" y="92853"/>
                  </a:lnTo>
                  <a:lnTo>
                    <a:pt x="157737" y="65917"/>
                  </a:lnTo>
                  <a:lnTo>
                    <a:pt x="194980" y="43106"/>
                  </a:lnTo>
                  <a:lnTo>
                    <a:pt x="234969" y="24764"/>
                  </a:lnTo>
                  <a:lnTo>
                    <a:pt x="277357" y="11236"/>
                  </a:lnTo>
                  <a:lnTo>
                    <a:pt x="321802" y="2866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58592" y="2866"/>
                  </a:lnTo>
                  <a:lnTo>
                    <a:pt x="2603033" y="11236"/>
                  </a:lnTo>
                  <a:lnTo>
                    <a:pt x="2645418" y="24764"/>
                  </a:lnTo>
                  <a:lnTo>
                    <a:pt x="2685403" y="43106"/>
                  </a:lnTo>
                  <a:lnTo>
                    <a:pt x="2722642" y="65917"/>
                  </a:lnTo>
                  <a:lnTo>
                    <a:pt x="2756792" y="92853"/>
                  </a:lnTo>
                  <a:lnTo>
                    <a:pt x="2787506" y="123567"/>
                  </a:lnTo>
                  <a:lnTo>
                    <a:pt x="2814442" y="157717"/>
                  </a:lnTo>
                  <a:lnTo>
                    <a:pt x="2837253" y="194956"/>
                  </a:lnTo>
                  <a:lnTo>
                    <a:pt x="2855595" y="234941"/>
                  </a:lnTo>
                  <a:lnTo>
                    <a:pt x="2869123" y="277326"/>
                  </a:lnTo>
                  <a:lnTo>
                    <a:pt x="2877493" y="321767"/>
                  </a:lnTo>
                  <a:lnTo>
                    <a:pt x="2880360" y="367919"/>
                  </a:lnTo>
                  <a:lnTo>
                    <a:pt x="2880360" y="1839722"/>
                  </a:lnTo>
                  <a:lnTo>
                    <a:pt x="2877493" y="1885900"/>
                  </a:lnTo>
                  <a:lnTo>
                    <a:pt x="2869123" y="1930364"/>
                  </a:lnTo>
                  <a:lnTo>
                    <a:pt x="2855595" y="1972768"/>
                  </a:lnTo>
                  <a:lnTo>
                    <a:pt x="2837253" y="2012769"/>
                  </a:lnTo>
                  <a:lnTo>
                    <a:pt x="2814442" y="2050021"/>
                  </a:lnTo>
                  <a:lnTo>
                    <a:pt x="2787506" y="2084180"/>
                  </a:lnTo>
                  <a:lnTo>
                    <a:pt x="2756792" y="2114902"/>
                  </a:lnTo>
                  <a:lnTo>
                    <a:pt x="2722642" y="2141843"/>
                  </a:lnTo>
                  <a:lnTo>
                    <a:pt x="2685403" y="2164657"/>
                  </a:lnTo>
                  <a:lnTo>
                    <a:pt x="2645418" y="2183001"/>
                  </a:lnTo>
                  <a:lnTo>
                    <a:pt x="2603033" y="2196531"/>
                  </a:lnTo>
                  <a:lnTo>
                    <a:pt x="2558592" y="2204901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21802" y="2204901"/>
                  </a:lnTo>
                  <a:lnTo>
                    <a:pt x="277357" y="2196531"/>
                  </a:lnTo>
                  <a:lnTo>
                    <a:pt x="234969" y="2183001"/>
                  </a:lnTo>
                  <a:lnTo>
                    <a:pt x="194980" y="2164657"/>
                  </a:lnTo>
                  <a:lnTo>
                    <a:pt x="157737" y="2141843"/>
                  </a:lnTo>
                  <a:lnTo>
                    <a:pt x="123583" y="2114902"/>
                  </a:lnTo>
                  <a:lnTo>
                    <a:pt x="92865" y="2084180"/>
                  </a:lnTo>
                  <a:lnTo>
                    <a:pt x="65926" y="2050021"/>
                  </a:lnTo>
                  <a:lnTo>
                    <a:pt x="43112" y="2012769"/>
                  </a:lnTo>
                  <a:lnTo>
                    <a:pt x="24768" y="1972768"/>
                  </a:lnTo>
                  <a:lnTo>
                    <a:pt x="11238" y="1930364"/>
                  </a:lnTo>
                  <a:lnTo>
                    <a:pt x="2866" y="1885900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0668" y="1972818"/>
            <a:ext cx="218630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algn="ctr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Mô</a:t>
            </a:r>
            <a:r>
              <a:rPr sz="32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hóa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421" y="1520102"/>
                  </a:lnTo>
                  <a:lnTo>
                    <a:pt x="5106264" y="1565415"/>
                  </a:lnTo>
                  <a:lnTo>
                    <a:pt x="5088411" y="1607668"/>
                  </a:lnTo>
                  <a:lnTo>
                    <a:pt x="5064468" y="1646254"/>
                  </a:lnTo>
                  <a:lnTo>
                    <a:pt x="5035042" y="1680568"/>
                  </a:lnTo>
                  <a:lnTo>
                    <a:pt x="5000738" y="1710003"/>
                  </a:lnTo>
                  <a:lnTo>
                    <a:pt x="4962165" y="1733952"/>
                  </a:lnTo>
                  <a:lnTo>
                    <a:pt x="4919928" y="1751810"/>
                  </a:lnTo>
                  <a:lnTo>
                    <a:pt x="4874633" y="176296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3"/>
                  </a:lnTo>
                  <a:lnTo>
                    <a:pt x="4919928" y="15010"/>
                  </a:lnTo>
                  <a:lnTo>
                    <a:pt x="4962165" y="32863"/>
                  </a:lnTo>
                  <a:lnTo>
                    <a:pt x="5000738" y="56806"/>
                  </a:lnTo>
                  <a:lnTo>
                    <a:pt x="5035042" y="86232"/>
                  </a:lnTo>
                  <a:lnTo>
                    <a:pt x="5064468" y="120536"/>
                  </a:lnTo>
                  <a:lnTo>
                    <a:pt x="5088411" y="159109"/>
                  </a:lnTo>
                  <a:lnTo>
                    <a:pt x="5106264" y="201346"/>
                  </a:lnTo>
                  <a:lnTo>
                    <a:pt x="5117421" y="246641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84879" y="4286503"/>
            <a:ext cx="4709160" cy="14281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 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 ra 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ộ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chu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ề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pháp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tài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trình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hay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còn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ộ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pháp mô hình hóa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</a:t>
            </a:r>
            <a:r>
              <a:rPr sz="2000" i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Process Modeling Notation </a:t>
            </a:r>
            <a:r>
              <a:rPr sz="2000" i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- </a:t>
            </a:r>
            <a:r>
              <a:rPr sz="2000" i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BPMN), </a:t>
            </a:r>
            <a:r>
              <a:rPr sz="2000" i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www.bpmn.org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0700" y="4125848"/>
            <a:ext cx="2905125" cy="1792605"/>
            <a:chOff x="520700" y="4125848"/>
            <a:chExt cx="2905125" cy="1792605"/>
          </a:xfrm>
        </p:grpSpPr>
        <p:sp>
          <p:nvSpPr>
            <p:cNvPr id="18" name="object 18"/>
            <p:cNvSpPr/>
            <p:nvPr/>
          </p:nvSpPr>
          <p:spPr>
            <a:xfrm>
              <a:off x="533400" y="4138548"/>
              <a:ext cx="2879725" cy="1767205"/>
            </a:xfrm>
            <a:custGeom>
              <a:avLst/>
              <a:gdLst/>
              <a:ahLst/>
              <a:cxnLst/>
              <a:rect l="l" t="t" r="r" b="b"/>
              <a:pathLst>
                <a:path w="2879725" h="1767204">
                  <a:moveTo>
                    <a:pt x="2511806" y="0"/>
                  </a:moveTo>
                  <a:lnTo>
                    <a:pt x="367880" y="0"/>
                  </a:lnTo>
                  <a:lnTo>
                    <a:pt x="313518" y="3195"/>
                  </a:lnTo>
                  <a:lnTo>
                    <a:pt x="261632" y="12477"/>
                  </a:lnTo>
                  <a:lnTo>
                    <a:pt x="212791" y="27388"/>
                  </a:lnTo>
                  <a:lnTo>
                    <a:pt x="167566" y="47471"/>
                  </a:lnTo>
                  <a:lnTo>
                    <a:pt x="126524" y="72271"/>
                  </a:lnTo>
                  <a:lnTo>
                    <a:pt x="90235" y="101329"/>
                  </a:lnTo>
                  <a:lnTo>
                    <a:pt x="59267" y="134189"/>
                  </a:lnTo>
                  <a:lnTo>
                    <a:pt x="34191" y="170394"/>
                  </a:lnTo>
                  <a:lnTo>
                    <a:pt x="15575" y="209488"/>
                  </a:lnTo>
                  <a:lnTo>
                    <a:pt x="3988" y="251013"/>
                  </a:lnTo>
                  <a:lnTo>
                    <a:pt x="0" y="294513"/>
                  </a:lnTo>
                  <a:lnTo>
                    <a:pt x="0" y="1472463"/>
                  </a:lnTo>
                  <a:lnTo>
                    <a:pt x="3988" y="1515979"/>
                  </a:lnTo>
                  <a:lnTo>
                    <a:pt x="15575" y="1557513"/>
                  </a:lnTo>
                  <a:lnTo>
                    <a:pt x="34191" y="1596609"/>
                  </a:lnTo>
                  <a:lnTo>
                    <a:pt x="59267" y="1632812"/>
                  </a:lnTo>
                  <a:lnTo>
                    <a:pt x="90235" y="1665666"/>
                  </a:lnTo>
                  <a:lnTo>
                    <a:pt x="126524" y="1694716"/>
                  </a:lnTo>
                  <a:lnTo>
                    <a:pt x="167566" y="1719506"/>
                  </a:lnTo>
                  <a:lnTo>
                    <a:pt x="212791" y="1739579"/>
                  </a:lnTo>
                  <a:lnTo>
                    <a:pt x="261632" y="1754482"/>
                  </a:lnTo>
                  <a:lnTo>
                    <a:pt x="313518" y="1763757"/>
                  </a:lnTo>
                  <a:lnTo>
                    <a:pt x="367880" y="1766951"/>
                  </a:lnTo>
                  <a:lnTo>
                    <a:pt x="2511806" y="1766951"/>
                  </a:lnTo>
                  <a:lnTo>
                    <a:pt x="2566175" y="1763757"/>
                  </a:lnTo>
                  <a:lnTo>
                    <a:pt x="2618067" y="1754482"/>
                  </a:lnTo>
                  <a:lnTo>
                    <a:pt x="2666913" y="1739579"/>
                  </a:lnTo>
                  <a:lnTo>
                    <a:pt x="2712143" y="1719506"/>
                  </a:lnTo>
                  <a:lnTo>
                    <a:pt x="2753189" y="1694716"/>
                  </a:lnTo>
                  <a:lnTo>
                    <a:pt x="2789482" y="1665666"/>
                  </a:lnTo>
                  <a:lnTo>
                    <a:pt x="2820451" y="1632812"/>
                  </a:lnTo>
                  <a:lnTo>
                    <a:pt x="2845530" y="1596609"/>
                  </a:lnTo>
                  <a:lnTo>
                    <a:pt x="2864147" y="1557513"/>
                  </a:lnTo>
                  <a:lnTo>
                    <a:pt x="2875735" y="1515979"/>
                  </a:lnTo>
                  <a:lnTo>
                    <a:pt x="2879725" y="1472463"/>
                  </a:lnTo>
                  <a:lnTo>
                    <a:pt x="2879725" y="294513"/>
                  </a:lnTo>
                  <a:lnTo>
                    <a:pt x="2875735" y="251013"/>
                  </a:lnTo>
                  <a:lnTo>
                    <a:pt x="2864147" y="209488"/>
                  </a:lnTo>
                  <a:lnTo>
                    <a:pt x="2845530" y="170394"/>
                  </a:lnTo>
                  <a:lnTo>
                    <a:pt x="2820451" y="134189"/>
                  </a:lnTo>
                  <a:lnTo>
                    <a:pt x="2789482" y="101329"/>
                  </a:lnTo>
                  <a:lnTo>
                    <a:pt x="2753189" y="72271"/>
                  </a:lnTo>
                  <a:lnTo>
                    <a:pt x="2712143" y="47471"/>
                  </a:lnTo>
                  <a:lnTo>
                    <a:pt x="2666913" y="27388"/>
                  </a:lnTo>
                  <a:lnTo>
                    <a:pt x="2618067" y="12477"/>
                  </a:lnTo>
                  <a:lnTo>
                    <a:pt x="2566175" y="3195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4138548"/>
              <a:ext cx="2879725" cy="1767205"/>
            </a:xfrm>
            <a:custGeom>
              <a:avLst/>
              <a:gdLst/>
              <a:ahLst/>
              <a:cxnLst/>
              <a:rect l="l" t="t" r="r" b="b"/>
              <a:pathLst>
                <a:path w="2879725" h="1767204">
                  <a:moveTo>
                    <a:pt x="0" y="294513"/>
                  </a:moveTo>
                  <a:lnTo>
                    <a:pt x="3988" y="251013"/>
                  </a:lnTo>
                  <a:lnTo>
                    <a:pt x="15575" y="209488"/>
                  </a:lnTo>
                  <a:lnTo>
                    <a:pt x="34191" y="170394"/>
                  </a:lnTo>
                  <a:lnTo>
                    <a:pt x="59267" y="134189"/>
                  </a:lnTo>
                  <a:lnTo>
                    <a:pt x="90235" y="101329"/>
                  </a:lnTo>
                  <a:lnTo>
                    <a:pt x="126524" y="72271"/>
                  </a:lnTo>
                  <a:lnTo>
                    <a:pt x="167566" y="47471"/>
                  </a:lnTo>
                  <a:lnTo>
                    <a:pt x="212791" y="27388"/>
                  </a:lnTo>
                  <a:lnTo>
                    <a:pt x="261632" y="12477"/>
                  </a:lnTo>
                  <a:lnTo>
                    <a:pt x="313518" y="3195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3195"/>
                  </a:lnTo>
                  <a:lnTo>
                    <a:pt x="2618067" y="12477"/>
                  </a:lnTo>
                  <a:lnTo>
                    <a:pt x="2666913" y="27388"/>
                  </a:lnTo>
                  <a:lnTo>
                    <a:pt x="2712143" y="47471"/>
                  </a:lnTo>
                  <a:lnTo>
                    <a:pt x="2753189" y="72271"/>
                  </a:lnTo>
                  <a:lnTo>
                    <a:pt x="2789482" y="101329"/>
                  </a:lnTo>
                  <a:lnTo>
                    <a:pt x="2820451" y="134189"/>
                  </a:lnTo>
                  <a:lnTo>
                    <a:pt x="2845530" y="170394"/>
                  </a:lnTo>
                  <a:lnTo>
                    <a:pt x="2864147" y="209488"/>
                  </a:lnTo>
                  <a:lnTo>
                    <a:pt x="2875735" y="251013"/>
                  </a:lnTo>
                  <a:lnTo>
                    <a:pt x="2879725" y="294513"/>
                  </a:lnTo>
                  <a:lnTo>
                    <a:pt x="2879725" y="1472463"/>
                  </a:lnTo>
                  <a:lnTo>
                    <a:pt x="2875735" y="1515979"/>
                  </a:lnTo>
                  <a:lnTo>
                    <a:pt x="2864147" y="1557513"/>
                  </a:lnTo>
                  <a:lnTo>
                    <a:pt x="2845530" y="1596609"/>
                  </a:lnTo>
                  <a:lnTo>
                    <a:pt x="2820451" y="1632812"/>
                  </a:lnTo>
                  <a:lnTo>
                    <a:pt x="2789482" y="1665666"/>
                  </a:lnTo>
                  <a:lnTo>
                    <a:pt x="2753189" y="1694716"/>
                  </a:lnTo>
                  <a:lnTo>
                    <a:pt x="2712143" y="1719506"/>
                  </a:lnTo>
                  <a:lnTo>
                    <a:pt x="2666913" y="1739579"/>
                  </a:lnTo>
                  <a:lnTo>
                    <a:pt x="2618067" y="1754482"/>
                  </a:lnTo>
                  <a:lnTo>
                    <a:pt x="2566175" y="1763757"/>
                  </a:lnTo>
                  <a:lnTo>
                    <a:pt x="2511806" y="1766951"/>
                  </a:lnTo>
                  <a:lnTo>
                    <a:pt x="367880" y="1766951"/>
                  </a:lnTo>
                  <a:lnTo>
                    <a:pt x="313518" y="1763757"/>
                  </a:lnTo>
                  <a:lnTo>
                    <a:pt x="261632" y="1754482"/>
                  </a:lnTo>
                  <a:lnTo>
                    <a:pt x="212791" y="1739579"/>
                  </a:lnTo>
                  <a:lnTo>
                    <a:pt x="167566" y="1719506"/>
                  </a:lnTo>
                  <a:lnTo>
                    <a:pt x="126524" y="1694716"/>
                  </a:lnTo>
                  <a:lnTo>
                    <a:pt x="90235" y="1665666"/>
                  </a:lnTo>
                  <a:lnTo>
                    <a:pt x="59267" y="1632812"/>
                  </a:lnTo>
                  <a:lnTo>
                    <a:pt x="34191" y="1596609"/>
                  </a:lnTo>
                  <a:lnTo>
                    <a:pt x="15575" y="1557513"/>
                  </a:lnTo>
                  <a:lnTo>
                    <a:pt x="3988" y="1515979"/>
                  </a:lnTo>
                  <a:lnTo>
                    <a:pt x="0" y="1472463"/>
                  </a:lnTo>
                  <a:lnTo>
                    <a:pt x="0" y="2945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6848" y="4291076"/>
            <a:ext cx="235267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2540" algn="ctr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Object </a:t>
            </a:r>
            <a:r>
              <a:rPr sz="3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Manage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ent  Group</a:t>
            </a:r>
            <a:r>
              <a:rPr sz="32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(OMG)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22" name="object 22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4840" y="429209"/>
            <a:ext cx="7807959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6760" marR="5080" indent="-747395">
              <a:lnSpc>
                <a:spcPct val="100000"/>
              </a:lnSpc>
              <a:spcBef>
                <a:spcPts val="95"/>
              </a:spcBef>
              <a:tabLst>
                <a:tab pos="746760" algn="l"/>
              </a:tabLst>
            </a:pP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Q3	Biểu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đồ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(sử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dụng</a:t>
            </a:r>
            <a:r>
              <a:rPr sz="22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ký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pháp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mô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hình</a:t>
            </a:r>
            <a:r>
              <a:rPr sz="2200" b="1" spc="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hóa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sz="2200" b="1" spc="-5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200" b="1" spc="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vụ)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hỗ</a:t>
            </a:r>
            <a:r>
              <a:rPr sz="22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trợ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z="2200" b="1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quyết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một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 số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vấn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đề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552" y="1865196"/>
            <a:ext cx="6019296" cy="420425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63"/>
            <a:ext cx="8001000" cy="1217930"/>
          </a:xfrm>
          <a:custGeom>
            <a:avLst/>
            <a:gdLst/>
            <a:ahLst/>
            <a:cxnLst/>
            <a:rect l="l" t="t" r="r" b="b"/>
            <a:pathLst>
              <a:path w="8001000" h="1217930">
                <a:moveTo>
                  <a:pt x="8001000" y="0"/>
                </a:moveTo>
                <a:lnTo>
                  <a:pt x="0" y="0"/>
                </a:lnTo>
                <a:lnTo>
                  <a:pt x="0" y="1217612"/>
                </a:lnTo>
                <a:lnTo>
                  <a:pt x="8001000" y="1217612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63"/>
            <a:ext cx="8001000" cy="121793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91440" marR="480695">
              <a:lnSpc>
                <a:spcPct val="100000"/>
              </a:lnSpc>
              <a:spcBef>
                <a:spcPts val="86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Bộ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ký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pháp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mô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hình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hóa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pc="-869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(BPMN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Symbols)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3925951"/>
            <a:ext cx="2362200" cy="1016000"/>
          </a:xfrm>
          <a:prstGeom prst="rect">
            <a:avLst/>
          </a:prstGeom>
          <a:solidFill>
            <a:srgbClr val="D9D9D9"/>
          </a:solidFill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 marR="652145">
              <a:lnSpc>
                <a:spcPct val="100000"/>
              </a:lnSpc>
              <a:spcBef>
                <a:spcPts val="309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Object </a:t>
            </a:r>
            <a:r>
              <a:rPr sz="2000" b="1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Management </a:t>
            </a:r>
            <a:r>
              <a:rPr sz="2000" b="1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Group</a:t>
            </a:r>
            <a:r>
              <a:rPr sz="2000" b="1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(OMG)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535389"/>
            <a:ext cx="2286000" cy="10156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4400" y="2535389"/>
            <a:ext cx="2286000" cy="10160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 marR="181610">
              <a:lnSpc>
                <a:spcPct val="100000"/>
              </a:lnSpc>
              <a:spcBef>
                <a:spcPts val="345"/>
              </a:spcBef>
            </a:pPr>
            <a:r>
              <a:rPr sz="20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Business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Process </a:t>
            </a:r>
            <a:r>
              <a:rPr sz="2000" b="1" spc="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Modeling</a:t>
            </a:r>
            <a:r>
              <a:rPr sz="2000" b="1" u="sng" spc="-10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Notation </a:t>
            </a:r>
            <a:r>
              <a:rPr sz="2000" b="1" spc="-490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(BPMN)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37" y="1504886"/>
            <a:ext cx="7470775" cy="47863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đặt hàng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(Quy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cũ)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37313" y="4518025"/>
            <a:ext cx="1987550" cy="655955"/>
            <a:chOff x="5937313" y="4518025"/>
            <a:chExt cx="1987550" cy="655955"/>
          </a:xfrm>
        </p:grpSpPr>
        <p:sp>
          <p:nvSpPr>
            <p:cNvPr id="6" name="object 6"/>
            <p:cNvSpPr/>
            <p:nvPr/>
          </p:nvSpPr>
          <p:spPr>
            <a:xfrm>
              <a:off x="5942076" y="4522787"/>
              <a:ext cx="1978025" cy="646430"/>
            </a:xfrm>
            <a:custGeom>
              <a:avLst/>
              <a:gdLst/>
              <a:ahLst/>
              <a:cxnLst/>
              <a:rect l="l" t="t" r="r" b="b"/>
              <a:pathLst>
                <a:path w="1978025" h="646429">
                  <a:moveTo>
                    <a:pt x="1978025" y="0"/>
                  </a:moveTo>
                  <a:lnTo>
                    <a:pt x="0" y="0"/>
                  </a:lnTo>
                  <a:lnTo>
                    <a:pt x="0" y="646112"/>
                  </a:lnTo>
                  <a:lnTo>
                    <a:pt x="1978025" y="646112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2076" y="4522787"/>
              <a:ext cx="1978025" cy="646430"/>
            </a:xfrm>
            <a:custGeom>
              <a:avLst/>
              <a:gdLst/>
              <a:ahLst/>
              <a:cxnLst/>
              <a:rect l="l" t="t" r="r" b="b"/>
              <a:pathLst>
                <a:path w="1978025" h="646429">
                  <a:moveTo>
                    <a:pt x="0" y="646112"/>
                  </a:moveTo>
                  <a:lnTo>
                    <a:pt x="1978025" y="646112"/>
                  </a:lnTo>
                  <a:lnTo>
                    <a:pt x="1978025" y="0"/>
                  </a:lnTo>
                  <a:lnTo>
                    <a:pt x="0" y="0"/>
                  </a:lnTo>
                  <a:lnTo>
                    <a:pt x="0" y="6461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42076" y="4522787"/>
            <a:ext cx="1978025" cy="6464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92075" marR="129539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Flow</a:t>
            </a:r>
            <a:r>
              <a:rPr sz="18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messages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data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08687" y="2357437"/>
            <a:ext cx="1997075" cy="933450"/>
            <a:chOff x="6008687" y="2357437"/>
            <a:chExt cx="1997075" cy="933450"/>
          </a:xfrm>
        </p:grpSpPr>
        <p:sp>
          <p:nvSpPr>
            <p:cNvPr id="10" name="object 10"/>
            <p:cNvSpPr/>
            <p:nvPr/>
          </p:nvSpPr>
          <p:spPr>
            <a:xfrm>
              <a:off x="6013450" y="2362200"/>
              <a:ext cx="1987550" cy="923925"/>
            </a:xfrm>
            <a:custGeom>
              <a:avLst/>
              <a:gdLst/>
              <a:ahLst/>
              <a:cxnLst/>
              <a:rect l="l" t="t" r="r" b="b"/>
              <a:pathLst>
                <a:path w="1987550" h="923925">
                  <a:moveTo>
                    <a:pt x="1987550" y="0"/>
                  </a:moveTo>
                  <a:lnTo>
                    <a:pt x="0" y="0"/>
                  </a:lnTo>
                  <a:lnTo>
                    <a:pt x="0" y="923925"/>
                  </a:lnTo>
                  <a:lnTo>
                    <a:pt x="1987550" y="923925"/>
                  </a:lnTo>
                  <a:lnTo>
                    <a:pt x="1987550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3450" y="2362200"/>
              <a:ext cx="1987550" cy="923925"/>
            </a:xfrm>
            <a:custGeom>
              <a:avLst/>
              <a:gdLst/>
              <a:ahLst/>
              <a:cxnLst/>
              <a:rect l="l" t="t" r="r" b="b"/>
              <a:pathLst>
                <a:path w="1987550" h="923925">
                  <a:moveTo>
                    <a:pt x="0" y="923925"/>
                  </a:moveTo>
                  <a:lnTo>
                    <a:pt x="1987550" y="923925"/>
                  </a:lnTo>
                  <a:lnTo>
                    <a:pt x="1987550" y="0"/>
                  </a:lnTo>
                  <a:lnTo>
                    <a:pt x="0" y="0"/>
                  </a:lnTo>
                  <a:lnTo>
                    <a:pt x="0" y="9239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238623" y="4302378"/>
            <a:ext cx="721360" cy="1108075"/>
          </a:xfrm>
          <a:custGeom>
            <a:avLst/>
            <a:gdLst/>
            <a:ahLst/>
            <a:cxnLst/>
            <a:rect l="l" t="t" r="r" b="b"/>
            <a:pathLst>
              <a:path w="721360" h="1108075">
                <a:moveTo>
                  <a:pt x="679450" y="248412"/>
                </a:moveTo>
                <a:lnTo>
                  <a:pt x="108597" y="49149"/>
                </a:lnTo>
                <a:lnTo>
                  <a:pt x="169291" y="37338"/>
                </a:lnTo>
                <a:lnTo>
                  <a:pt x="176250" y="34442"/>
                </a:lnTo>
                <a:lnTo>
                  <a:pt x="181394" y="29260"/>
                </a:lnTo>
                <a:lnTo>
                  <a:pt x="182803" y="25908"/>
                </a:lnTo>
                <a:lnTo>
                  <a:pt x="184238" y="22542"/>
                </a:lnTo>
                <a:lnTo>
                  <a:pt x="161925" y="0"/>
                </a:lnTo>
                <a:lnTo>
                  <a:pt x="0" y="31496"/>
                </a:lnTo>
                <a:lnTo>
                  <a:pt x="107188" y="156972"/>
                </a:lnTo>
                <a:lnTo>
                  <a:pt x="113157" y="161632"/>
                </a:lnTo>
                <a:lnTo>
                  <a:pt x="120218" y="163563"/>
                </a:lnTo>
                <a:lnTo>
                  <a:pt x="127482" y="162712"/>
                </a:lnTo>
                <a:lnTo>
                  <a:pt x="95872" y="85051"/>
                </a:lnTo>
                <a:lnTo>
                  <a:pt x="667004" y="284480"/>
                </a:lnTo>
                <a:lnTo>
                  <a:pt x="679450" y="248412"/>
                </a:lnTo>
                <a:close/>
              </a:path>
              <a:path w="721360" h="1108075">
                <a:moveTo>
                  <a:pt x="721106" y="813054"/>
                </a:moveTo>
                <a:lnTo>
                  <a:pt x="688848" y="792861"/>
                </a:lnTo>
                <a:lnTo>
                  <a:pt x="555625" y="1006043"/>
                </a:lnTo>
                <a:lnTo>
                  <a:pt x="557530" y="944118"/>
                </a:lnTo>
                <a:lnTo>
                  <a:pt x="556285" y="936663"/>
                </a:lnTo>
                <a:lnTo>
                  <a:pt x="552411" y="930490"/>
                </a:lnTo>
                <a:lnTo>
                  <a:pt x="546481" y="926249"/>
                </a:lnTo>
                <a:lnTo>
                  <a:pt x="539115" y="924560"/>
                </a:lnTo>
                <a:lnTo>
                  <a:pt x="531634" y="925804"/>
                </a:lnTo>
                <a:lnTo>
                  <a:pt x="525462" y="929678"/>
                </a:lnTo>
                <a:lnTo>
                  <a:pt x="521182" y="935609"/>
                </a:lnTo>
                <a:lnTo>
                  <a:pt x="519430" y="942975"/>
                </a:lnTo>
                <a:lnTo>
                  <a:pt x="514477" y="1107948"/>
                </a:lnTo>
                <a:lnTo>
                  <a:pt x="556196" y="1085977"/>
                </a:lnTo>
                <a:lnTo>
                  <a:pt x="660400" y="1031113"/>
                </a:lnTo>
                <a:lnTo>
                  <a:pt x="666305" y="1026325"/>
                </a:lnTo>
                <a:lnTo>
                  <a:pt x="669772" y="1019898"/>
                </a:lnTo>
                <a:lnTo>
                  <a:pt x="670560" y="1012634"/>
                </a:lnTo>
                <a:lnTo>
                  <a:pt x="668401" y="1005332"/>
                </a:lnTo>
                <a:lnTo>
                  <a:pt x="663651" y="999502"/>
                </a:lnTo>
                <a:lnTo>
                  <a:pt x="657237" y="996048"/>
                </a:lnTo>
                <a:lnTo>
                  <a:pt x="649986" y="995248"/>
                </a:lnTo>
                <a:lnTo>
                  <a:pt x="642747" y="997331"/>
                </a:lnTo>
                <a:lnTo>
                  <a:pt x="588060" y="1026096"/>
                </a:lnTo>
                <a:lnTo>
                  <a:pt x="721106" y="813054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3450" y="2362200"/>
            <a:ext cx="1987550" cy="9239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2075" marR="4064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flow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sequence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activities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600" y="3838575"/>
            <a:ext cx="1190625" cy="520700"/>
          </a:xfrm>
          <a:custGeom>
            <a:avLst/>
            <a:gdLst/>
            <a:ahLst/>
            <a:cxnLst/>
            <a:rect l="l" t="t" r="r" b="b"/>
            <a:pathLst>
              <a:path w="1190625" h="520700">
                <a:moveTo>
                  <a:pt x="595376" y="520700"/>
                </a:moveTo>
                <a:lnTo>
                  <a:pt x="530505" y="519172"/>
                </a:lnTo>
                <a:lnTo>
                  <a:pt x="467658" y="514694"/>
                </a:lnTo>
                <a:lnTo>
                  <a:pt x="407196" y="507424"/>
                </a:lnTo>
                <a:lnTo>
                  <a:pt x="349484" y="497523"/>
                </a:lnTo>
                <a:lnTo>
                  <a:pt x="294884" y="485149"/>
                </a:lnTo>
                <a:lnTo>
                  <a:pt x="243760" y="470460"/>
                </a:lnTo>
                <a:lnTo>
                  <a:pt x="196476" y="453616"/>
                </a:lnTo>
                <a:lnTo>
                  <a:pt x="153393" y="434776"/>
                </a:lnTo>
                <a:lnTo>
                  <a:pt x="114877" y="414099"/>
                </a:lnTo>
                <a:lnTo>
                  <a:pt x="81289" y="391743"/>
                </a:lnTo>
                <a:lnTo>
                  <a:pt x="30354" y="342631"/>
                </a:lnTo>
                <a:lnTo>
                  <a:pt x="3493" y="288713"/>
                </a:lnTo>
                <a:lnTo>
                  <a:pt x="0" y="260350"/>
                </a:lnTo>
                <a:lnTo>
                  <a:pt x="3493" y="231986"/>
                </a:lnTo>
                <a:lnTo>
                  <a:pt x="30354" y="178068"/>
                </a:lnTo>
                <a:lnTo>
                  <a:pt x="81289" y="128956"/>
                </a:lnTo>
                <a:lnTo>
                  <a:pt x="114877" y="106600"/>
                </a:lnTo>
                <a:lnTo>
                  <a:pt x="153393" y="85923"/>
                </a:lnTo>
                <a:lnTo>
                  <a:pt x="196476" y="67083"/>
                </a:lnTo>
                <a:lnTo>
                  <a:pt x="243760" y="50239"/>
                </a:lnTo>
                <a:lnTo>
                  <a:pt x="294884" y="35550"/>
                </a:lnTo>
                <a:lnTo>
                  <a:pt x="349484" y="23176"/>
                </a:lnTo>
                <a:lnTo>
                  <a:pt x="407196" y="13275"/>
                </a:lnTo>
                <a:lnTo>
                  <a:pt x="467658" y="6005"/>
                </a:lnTo>
                <a:lnTo>
                  <a:pt x="530505" y="1527"/>
                </a:lnTo>
                <a:lnTo>
                  <a:pt x="595376" y="0"/>
                </a:lnTo>
                <a:lnTo>
                  <a:pt x="660222" y="1527"/>
                </a:lnTo>
                <a:lnTo>
                  <a:pt x="723049" y="6005"/>
                </a:lnTo>
                <a:lnTo>
                  <a:pt x="783493" y="13275"/>
                </a:lnTo>
                <a:lnTo>
                  <a:pt x="841190" y="23176"/>
                </a:lnTo>
                <a:lnTo>
                  <a:pt x="895778" y="35550"/>
                </a:lnTo>
                <a:lnTo>
                  <a:pt x="946891" y="50239"/>
                </a:lnTo>
                <a:lnTo>
                  <a:pt x="994168" y="67083"/>
                </a:lnTo>
                <a:lnTo>
                  <a:pt x="1037244" y="85923"/>
                </a:lnTo>
                <a:lnTo>
                  <a:pt x="1075756" y="106600"/>
                </a:lnTo>
                <a:lnTo>
                  <a:pt x="1109340" y="128956"/>
                </a:lnTo>
                <a:lnTo>
                  <a:pt x="1160271" y="178068"/>
                </a:lnTo>
                <a:lnTo>
                  <a:pt x="1187131" y="231986"/>
                </a:lnTo>
                <a:lnTo>
                  <a:pt x="1190625" y="260350"/>
                </a:lnTo>
                <a:lnTo>
                  <a:pt x="1187131" y="288713"/>
                </a:lnTo>
                <a:lnTo>
                  <a:pt x="1160272" y="342631"/>
                </a:lnTo>
                <a:lnTo>
                  <a:pt x="1109340" y="391743"/>
                </a:lnTo>
                <a:lnTo>
                  <a:pt x="1075756" y="414099"/>
                </a:lnTo>
                <a:lnTo>
                  <a:pt x="1037244" y="434776"/>
                </a:lnTo>
                <a:lnTo>
                  <a:pt x="994168" y="453616"/>
                </a:lnTo>
                <a:lnTo>
                  <a:pt x="946891" y="470460"/>
                </a:lnTo>
                <a:lnTo>
                  <a:pt x="895778" y="485149"/>
                </a:lnTo>
                <a:lnTo>
                  <a:pt x="841190" y="497523"/>
                </a:lnTo>
                <a:lnTo>
                  <a:pt x="783493" y="507424"/>
                </a:lnTo>
                <a:lnTo>
                  <a:pt x="723049" y="514694"/>
                </a:lnTo>
                <a:lnTo>
                  <a:pt x="660222" y="519172"/>
                </a:lnTo>
                <a:lnTo>
                  <a:pt x="595376" y="5207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713098" y="2648204"/>
            <a:ext cx="2324100" cy="1109980"/>
            <a:chOff x="3713098" y="2648204"/>
            <a:chExt cx="2324100" cy="1109980"/>
          </a:xfrm>
        </p:grpSpPr>
        <p:sp>
          <p:nvSpPr>
            <p:cNvPr id="16" name="object 16"/>
            <p:cNvSpPr/>
            <p:nvPr/>
          </p:nvSpPr>
          <p:spPr>
            <a:xfrm>
              <a:off x="3713099" y="2648203"/>
              <a:ext cx="2324100" cy="1109980"/>
            </a:xfrm>
            <a:custGeom>
              <a:avLst/>
              <a:gdLst/>
              <a:ahLst/>
              <a:cxnLst/>
              <a:rect l="l" t="t" r="r" b="b"/>
              <a:pathLst>
                <a:path w="2324100" h="1109979">
                  <a:moveTo>
                    <a:pt x="2323846" y="27178"/>
                  </a:moveTo>
                  <a:lnTo>
                    <a:pt x="2306701" y="18796"/>
                  </a:lnTo>
                  <a:lnTo>
                    <a:pt x="2303907" y="0"/>
                  </a:lnTo>
                  <a:lnTo>
                    <a:pt x="104165" y="325488"/>
                  </a:lnTo>
                  <a:lnTo>
                    <a:pt x="152527" y="286766"/>
                  </a:lnTo>
                  <a:lnTo>
                    <a:pt x="142786" y="252996"/>
                  </a:lnTo>
                  <a:lnTo>
                    <a:pt x="135509" y="253580"/>
                  </a:lnTo>
                  <a:lnTo>
                    <a:pt x="128778" y="257048"/>
                  </a:lnTo>
                  <a:lnTo>
                    <a:pt x="0" y="360172"/>
                  </a:lnTo>
                  <a:lnTo>
                    <a:pt x="153162" y="421513"/>
                  </a:lnTo>
                  <a:lnTo>
                    <a:pt x="160591" y="422884"/>
                  </a:lnTo>
                  <a:lnTo>
                    <a:pt x="167728" y="421322"/>
                  </a:lnTo>
                  <a:lnTo>
                    <a:pt x="173761" y="417195"/>
                  </a:lnTo>
                  <a:lnTo>
                    <a:pt x="177927" y="410845"/>
                  </a:lnTo>
                  <a:lnTo>
                    <a:pt x="179285" y="403466"/>
                  </a:lnTo>
                  <a:lnTo>
                    <a:pt x="177736" y="396328"/>
                  </a:lnTo>
                  <a:lnTo>
                    <a:pt x="173596" y="390258"/>
                  </a:lnTo>
                  <a:lnTo>
                    <a:pt x="167259" y="386080"/>
                  </a:lnTo>
                  <a:lnTo>
                    <a:pt x="135521" y="373380"/>
                  </a:lnTo>
                  <a:lnTo>
                    <a:pt x="109766" y="363080"/>
                  </a:lnTo>
                  <a:lnTo>
                    <a:pt x="2273668" y="42900"/>
                  </a:lnTo>
                  <a:lnTo>
                    <a:pt x="1803717" y="1003935"/>
                  </a:lnTo>
                  <a:lnTo>
                    <a:pt x="1799209" y="942213"/>
                  </a:lnTo>
                  <a:lnTo>
                    <a:pt x="1797164" y="934910"/>
                  </a:lnTo>
                  <a:lnTo>
                    <a:pt x="1792643" y="929157"/>
                  </a:lnTo>
                  <a:lnTo>
                    <a:pt x="1786293" y="925525"/>
                  </a:lnTo>
                  <a:lnTo>
                    <a:pt x="1778762" y="924560"/>
                  </a:lnTo>
                  <a:lnTo>
                    <a:pt x="1771523" y="926604"/>
                  </a:lnTo>
                  <a:lnTo>
                    <a:pt x="1765808" y="931125"/>
                  </a:lnTo>
                  <a:lnTo>
                    <a:pt x="1762188" y="937475"/>
                  </a:lnTo>
                  <a:lnTo>
                    <a:pt x="1761236" y="945007"/>
                  </a:lnTo>
                  <a:lnTo>
                    <a:pt x="1773301" y="1109472"/>
                  </a:lnTo>
                  <a:lnTo>
                    <a:pt x="1811616" y="1083945"/>
                  </a:lnTo>
                  <a:lnTo>
                    <a:pt x="1910588" y="1018032"/>
                  </a:lnTo>
                  <a:lnTo>
                    <a:pt x="1915909" y="1012672"/>
                  </a:lnTo>
                  <a:lnTo>
                    <a:pt x="1918665" y="1005928"/>
                  </a:lnTo>
                  <a:lnTo>
                    <a:pt x="1918677" y="998626"/>
                  </a:lnTo>
                  <a:lnTo>
                    <a:pt x="1915795" y="991616"/>
                  </a:lnTo>
                  <a:lnTo>
                    <a:pt x="1910422" y="986269"/>
                  </a:lnTo>
                  <a:lnTo>
                    <a:pt x="1903679" y="983475"/>
                  </a:lnTo>
                  <a:lnTo>
                    <a:pt x="1896376" y="983424"/>
                  </a:lnTo>
                  <a:lnTo>
                    <a:pt x="1889379" y="986282"/>
                  </a:lnTo>
                  <a:lnTo>
                    <a:pt x="1837956" y="1020572"/>
                  </a:lnTo>
                  <a:lnTo>
                    <a:pt x="2323846" y="27178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43399" y="3209925"/>
              <a:ext cx="1190625" cy="520700"/>
            </a:xfrm>
            <a:custGeom>
              <a:avLst/>
              <a:gdLst/>
              <a:ahLst/>
              <a:cxnLst/>
              <a:rect l="l" t="t" r="r" b="b"/>
              <a:pathLst>
                <a:path w="1190625" h="520700">
                  <a:moveTo>
                    <a:pt x="595376" y="520700"/>
                  </a:moveTo>
                  <a:lnTo>
                    <a:pt x="530505" y="519172"/>
                  </a:lnTo>
                  <a:lnTo>
                    <a:pt x="467658" y="514694"/>
                  </a:lnTo>
                  <a:lnTo>
                    <a:pt x="407196" y="507424"/>
                  </a:lnTo>
                  <a:lnTo>
                    <a:pt x="349484" y="497523"/>
                  </a:lnTo>
                  <a:lnTo>
                    <a:pt x="294884" y="485149"/>
                  </a:lnTo>
                  <a:lnTo>
                    <a:pt x="243760" y="470460"/>
                  </a:lnTo>
                  <a:lnTo>
                    <a:pt x="196476" y="453616"/>
                  </a:lnTo>
                  <a:lnTo>
                    <a:pt x="153393" y="434776"/>
                  </a:lnTo>
                  <a:lnTo>
                    <a:pt x="114877" y="414099"/>
                  </a:lnTo>
                  <a:lnTo>
                    <a:pt x="81289" y="391743"/>
                  </a:lnTo>
                  <a:lnTo>
                    <a:pt x="30354" y="342631"/>
                  </a:lnTo>
                  <a:lnTo>
                    <a:pt x="3493" y="288713"/>
                  </a:lnTo>
                  <a:lnTo>
                    <a:pt x="0" y="260350"/>
                  </a:lnTo>
                  <a:lnTo>
                    <a:pt x="3493" y="231986"/>
                  </a:lnTo>
                  <a:lnTo>
                    <a:pt x="30354" y="178068"/>
                  </a:lnTo>
                  <a:lnTo>
                    <a:pt x="81289" y="128956"/>
                  </a:lnTo>
                  <a:lnTo>
                    <a:pt x="114877" y="106600"/>
                  </a:lnTo>
                  <a:lnTo>
                    <a:pt x="153393" y="85923"/>
                  </a:lnTo>
                  <a:lnTo>
                    <a:pt x="196476" y="67083"/>
                  </a:lnTo>
                  <a:lnTo>
                    <a:pt x="243760" y="50239"/>
                  </a:lnTo>
                  <a:lnTo>
                    <a:pt x="294884" y="35550"/>
                  </a:lnTo>
                  <a:lnTo>
                    <a:pt x="349484" y="23176"/>
                  </a:lnTo>
                  <a:lnTo>
                    <a:pt x="407196" y="13275"/>
                  </a:lnTo>
                  <a:lnTo>
                    <a:pt x="467658" y="6005"/>
                  </a:lnTo>
                  <a:lnTo>
                    <a:pt x="530505" y="1527"/>
                  </a:lnTo>
                  <a:lnTo>
                    <a:pt x="595376" y="0"/>
                  </a:lnTo>
                  <a:lnTo>
                    <a:pt x="660222" y="1527"/>
                  </a:lnTo>
                  <a:lnTo>
                    <a:pt x="723049" y="6005"/>
                  </a:lnTo>
                  <a:lnTo>
                    <a:pt x="783493" y="13275"/>
                  </a:lnTo>
                  <a:lnTo>
                    <a:pt x="841190" y="23176"/>
                  </a:lnTo>
                  <a:lnTo>
                    <a:pt x="895778" y="35550"/>
                  </a:lnTo>
                  <a:lnTo>
                    <a:pt x="946891" y="50239"/>
                  </a:lnTo>
                  <a:lnTo>
                    <a:pt x="994168" y="67083"/>
                  </a:lnTo>
                  <a:lnTo>
                    <a:pt x="1037244" y="85923"/>
                  </a:lnTo>
                  <a:lnTo>
                    <a:pt x="1075756" y="106600"/>
                  </a:lnTo>
                  <a:lnTo>
                    <a:pt x="1109340" y="128956"/>
                  </a:lnTo>
                  <a:lnTo>
                    <a:pt x="1160271" y="178068"/>
                  </a:lnTo>
                  <a:lnTo>
                    <a:pt x="1187131" y="231986"/>
                  </a:lnTo>
                  <a:lnTo>
                    <a:pt x="1190625" y="260350"/>
                  </a:lnTo>
                  <a:lnTo>
                    <a:pt x="1187131" y="288713"/>
                  </a:lnTo>
                  <a:lnTo>
                    <a:pt x="1160272" y="342631"/>
                  </a:lnTo>
                  <a:lnTo>
                    <a:pt x="1109340" y="391743"/>
                  </a:lnTo>
                  <a:lnTo>
                    <a:pt x="1075756" y="414099"/>
                  </a:lnTo>
                  <a:lnTo>
                    <a:pt x="1037244" y="434776"/>
                  </a:lnTo>
                  <a:lnTo>
                    <a:pt x="994168" y="453616"/>
                  </a:lnTo>
                  <a:lnTo>
                    <a:pt x="946891" y="470460"/>
                  </a:lnTo>
                  <a:lnTo>
                    <a:pt x="895778" y="485149"/>
                  </a:lnTo>
                  <a:lnTo>
                    <a:pt x="841190" y="497523"/>
                  </a:lnTo>
                  <a:lnTo>
                    <a:pt x="783493" y="507424"/>
                  </a:lnTo>
                  <a:lnTo>
                    <a:pt x="723049" y="514694"/>
                  </a:lnTo>
                  <a:lnTo>
                    <a:pt x="660222" y="519172"/>
                  </a:lnTo>
                  <a:lnTo>
                    <a:pt x="595376" y="520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kiểm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tra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tín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dụng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khách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56129" y="1513210"/>
            <a:ext cx="6523355" cy="4535170"/>
            <a:chOff x="1156129" y="1513210"/>
            <a:chExt cx="6523355" cy="4535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29" y="1513210"/>
              <a:ext cx="6523124" cy="4535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075" y="3776598"/>
              <a:ext cx="885825" cy="1484630"/>
            </a:xfrm>
            <a:custGeom>
              <a:avLst/>
              <a:gdLst/>
              <a:ahLst/>
              <a:cxnLst/>
              <a:rect l="l" t="t" r="r" b="b"/>
              <a:pathLst>
                <a:path w="885825" h="1484629">
                  <a:moveTo>
                    <a:pt x="0" y="742188"/>
                  </a:moveTo>
                  <a:lnTo>
                    <a:pt x="1332" y="684195"/>
                  </a:lnTo>
                  <a:lnTo>
                    <a:pt x="5263" y="627422"/>
                  </a:lnTo>
                  <a:lnTo>
                    <a:pt x="11695" y="572033"/>
                  </a:lnTo>
                  <a:lnTo>
                    <a:pt x="20529" y="518193"/>
                  </a:lnTo>
                  <a:lnTo>
                    <a:pt x="31667" y="466068"/>
                  </a:lnTo>
                  <a:lnTo>
                    <a:pt x="45010" y="415823"/>
                  </a:lnTo>
                  <a:lnTo>
                    <a:pt x="60461" y="367622"/>
                  </a:lnTo>
                  <a:lnTo>
                    <a:pt x="77921" y="321632"/>
                  </a:lnTo>
                  <a:lnTo>
                    <a:pt x="97291" y="278016"/>
                  </a:lnTo>
                  <a:lnTo>
                    <a:pt x="118474" y="236941"/>
                  </a:lnTo>
                  <a:lnTo>
                    <a:pt x="141371" y="198571"/>
                  </a:lnTo>
                  <a:lnTo>
                    <a:pt x="165883" y="163072"/>
                  </a:lnTo>
                  <a:lnTo>
                    <a:pt x="191913" y="130608"/>
                  </a:lnTo>
                  <a:lnTo>
                    <a:pt x="219361" y="101345"/>
                  </a:lnTo>
                  <a:lnTo>
                    <a:pt x="248131" y="75449"/>
                  </a:lnTo>
                  <a:lnTo>
                    <a:pt x="309238" y="34413"/>
                  </a:lnTo>
                  <a:lnTo>
                    <a:pt x="374449" y="8823"/>
                  </a:lnTo>
                  <a:lnTo>
                    <a:pt x="442975" y="0"/>
                  </a:lnTo>
                  <a:lnTo>
                    <a:pt x="477587" y="2233"/>
                  </a:lnTo>
                  <a:lnTo>
                    <a:pt x="544524" y="19605"/>
                  </a:lnTo>
                  <a:lnTo>
                    <a:pt x="607758" y="53083"/>
                  </a:lnTo>
                  <a:lnTo>
                    <a:pt x="666500" y="101346"/>
                  </a:lnTo>
                  <a:lnTo>
                    <a:pt x="693941" y="130608"/>
                  </a:lnTo>
                  <a:lnTo>
                    <a:pt x="719965" y="163072"/>
                  </a:lnTo>
                  <a:lnTo>
                    <a:pt x="744472" y="198571"/>
                  </a:lnTo>
                  <a:lnTo>
                    <a:pt x="767364" y="236941"/>
                  </a:lnTo>
                  <a:lnTo>
                    <a:pt x="788543" y="278016"/>
                  </a:lnTo>
                  <a:lnTo>
                    <a:pt x="807910" y="321632"/>
                  </a:lnTo>
                  <a:lnTo>
                    <a:pt x="825368" y="367622"/>
                  </a:lnTo>
                  <a:lnTo>
                    <a:pt x="840817" y="415823"/>
                  </a:lnTo>
                  <a:lnTo>
                    <a:pt x="854159" y="466068"/>
                  </a:lnTo>
                  <a:lnTo>
                    <a:pt x="865296" y="518193"/>
                  </a:lnTo>
                  <a:lnTo>
                    <a:pt x="874130" y="572033"/>
                  </a:lnTo>
                  <a:lnTo>
                    <a:pt x="880561" y="627422"/>
                  </a:lnTo>
                  <a:lnTo>
                    <a:pt x="884492" y="684195"/>
                  </a:lnTo>
                  <a:lnTo>
                    <a:pt x="885825" y="742188"/>
                  </a:lnTo>
                  <a:lnTo>
                    <a:pt x="884492" y="800196"/>
                  </a:lnTo>
                  <a:lnTo>
                    <a:pt x="880561" y="856983"/>
                  </a:lnTo>
                  <a:lnTo>
                    <a:pt x="874130" y="912382"/>
                  </a:lnTo>
                  <a:lnTo>
                    <a:pt x="865296" y="966229"/>
                  </a:lnTo>
                  <a:lnTo>
                    <a:pt x="854159" y="1018360"/>
                  </a:lnTo>
                  <a:lnTo>
                    <a:pt x="840817" y="1068608"/>
                  </a:lnTo>
                  <a:lnTo>
                    <a:pt x="825368" y="1116809"/>
                  </a:lnTo>
                  <a:lnTo>
                    <a:pt x="807910" y="1162799"/>
                  </a:lnTo>
                  <a:lnTo>
                    <a:pt x="788543" y="1206412"/>
                  </a:lnTo>
                  <a:lnTo>
                    <a:pt x="767364" y="1247484"/>
                  </a:lnTo>
                  <a:lnTo>
                    <a:pt x="744472" y="1285849"/>
                  </a:lnTo>
                  <a:lnTo>
                    <a:pt x="719965" y="1321343"/>
                  </a:lnTo>
                  <a:lnTo>
                    <a:pt x="693941" y="1353801"/>
                  </a:lnTo>
                  <a:lnTo>
                    <a:pt x="666500" y="1383058"/>
                  </a:lnTo>
                  <a:lnTo>
                    <a:pt x="637739" y="1408949"/>
                  </a:lnTo>
                  <a:lnTo>
                    <a:pt x="576653" y="1449973"/>
                  </a:lnTo>
                  <a:lnTo>
                    <a:pt x="511469" y="1475555"/>
                  </a:lnTo>
                  <a:lnTo>
                    <a:pt x="442975" y="1484376"/>
                  </a:lnTo>
                  <a:lnTo>
                    <a:pt x="408347" y="1482143"/>
                  </a:lnTo>
                  <a:lnTo>
                    <a:pt x="341380" y="1464777"/>
                  </a:lnTo>
                  <a:lnTo>
                    <a:pt x="278123" y="1431309"/>
                  </a:lnTo>
                  <a:lnTo>
                    <a:pt x="219361" y="1383058"/>
                  </a:lnTo>
                  <a:lnTo>
                    <a:pt x="191913" y="1353801"/>
                  </a:lnTo>
                  <a:lnTo>
                    <a:pt x="165883" y="1321343"/>
                  </a:lnTo>
                  <a:lnTo>
                    <a:pt x="141371" y="1285849"/>
                  </a:lnTo>
                  <a:lnTo>
                    <a:pt x="118474" y="1247484"/>
                  </a:lnTo>
                  <a:lnTo>
                    <a:pt x="97291" y="1206412"/>
                  </a:lnTo>
                  <a:lnTo>
                    <a:pt x="77921" y="1162799"/>
                  </a:lnTo>
                  <a:lnTo>
                    <a:pt x="60461" y="1116809"/>
                  </a:lnTo>
                  <a:lnTo>
                    <a:pt x="45010" y="1068608"/>
                  </a:lnTo>
                  <a:lnTo>
                    <a:pt x="31667" y="1018360"/>
                  </a:lnTo>
                  <a:lnTo>
                    <a:pt x="20529" y="966229"/>
                  </a:lnTo>
                  <a:lnTo>
                    <a:pt x="11695" y="912382"/>
                  </a:lnTo>
                  <a:lnTo>
                    <a:pt x="5263" y="856983"/>
                  </a:lnTo>
                  <a:lnTo>
                    <a:pt x="1332" y="800196"/>
                  </a:lnTo>
                  <a:lnTo>
                    <a:pt x="0" y="742188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9775" y="1587500"/>
            <a:ext cx="5267325" cy="4551680"/>
            <a:chOff x="3279775" y="1587500"/>
            <a:chExt cx="5267325" cy="4551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2475" y="1600200"/>
              <a:ext cx="5241925" cy="45259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92475" y="1600200"/>
              <a:ext cx="5241925" cy="4526280"/>
            </a:xfrm>
            <a:custGeom>
              <a:avLst/>
              <a:gdLst/>
              <a:ahLst/>
              <a:cxnLst/>
              <a:rect l="l" t="t" r="r" b="b"/>
              <a:pathLst>
                <a:path w="5241925" h="4526280">
                  <a:moveTo>
                    <a:pt x="5241925" y="754379"/>
                  </a:moveTo>
                  <a:lnTo>
                    <a:pt x="5241925" y="3771646"/>
                  </a:lnTo>
                  <a:lnTo>
                    <a:pt x="5240499" y="3823289"/>
                  </a:lnTo>
                  <a:lnTo>
                    <a:pt x="5236285" y="3873999"/>
                  </a:lnTo>
                  <a:lnTo>
                    <a:pt x="5229373" y="3923663"/>
                  </a:lnTo>
                  <a:lnTo>
                    <a:pt x="5219856" y="3972169"/>
                  </a:lnTo>
                  <a:lnTo>
                    <a:pt x="5207826" y="4019403"/>
                  </a:lnTo>
                  <a:lnTo>
                    <a:pt x="5193375" y="4065254"/>
                  </a:lnTo>
                  <a:lnTo>
                    <a:pt x="5176595" y="4109610"/>
                  </a:lnTo>
                  <a:lnTo>
                    <a:pt x="5157578" y="4152358"/>
                  </a:lnTo>
                  <a:lnTo>
                    <a:pt x="5136416" y="4193386"/>
                  </a:lnTo>
                  <a:lnTo>
                    <a:pt x="5113201" y="4232581"/>
                  </a:lnTo>
                  <a:lnTo>
                    <a:pt x="5088026" y="4269831"/>
                  </a:lnTo>
                  <a:lnTo>
                    <a:pt x="5060981" y="4305023"/>
                  </a:lnTo>
                  <a:lnTo>
                    <a:pt x="5032160" y="4338046"/>
                  </a:lnTo>
                  <a:lnTo>
                    <a:pt x="5001655" y="4368787"/>
                  </a:lnTo>
                  <a:lnTo>
                    <a:pt x="4969557" y="4397133"/>
                  </a:lnTo>
                  <a:lnTo>
                    <a:pt x="4935958" y="4422973"/>
                  </a:lnTo>
                  <a:lnTo>
                    <a:pt x="4900951" y="4446193"/>
                  </a:lnTo>
                  <a:lnTo>
                    <a:pt x="4864627" y="4466682"/>
                  </a:lnTo>
                  <a:lnTo>
                    <a:pt x="4827079" y="4484327"/>
                  </a:lnTo>
                  <a:lnTo>
                    <a:pt x="4788399" y="4499016"/>
                  </a:lnTo>
                  <a:lnTo>
                    <a:pt x="4748679" y="4510636"/>
                  </a:lnTo>
                  <a:lnTo>
                    <a:pt x="4708010" y="4519076"/>
                  </a:lnTo>
                  <a:lnTo>
                    <a:pt x="4666485" y="4524222"/>
                  </a:lnTo>
                  <a:lnTo>
                    <a:pt x="4624197" y="4525962"/>
                  </a:lnTo>
                  <a:lnTo>
                    <a:pt x="0" y="4525962"/>
                  </a:lnTo>
                  <a:lnTo>
                    <a:pt x="0" y="0"/>
                  </a:lnTo>
                  <a:lnTo>
                    <a:pt x="4624197" y="0"/>
                  </a:lnTo>
                  <a:lnTo>
                    <a:pt x="4666485" y="1740"/>
                  </a:lnTo>
                  <a:lnTo>
                    <a:pt x="4708010" y="6885"/>
                  </a:lnTo>
                  <a:lnTo>
                    <a:pt x="4748679" y="15324"/>
                  </a:lnTo>
                  <a:lnTo>
                    <a:pt x="4788399" y="26943"/>
                  </a:lnTo>
                  <a:lnTo>
                    <a:pt x="4827079" y="41631"/>
                  </a:lnTo>
                  <a:lnTo>
                    <a:pt x="4864627" y="59275"/>
                  </a:lnTo>
                  <a:lnTo>
                    <a:pt x="4900951" y="79763"/>
                  </a:lnTo>
                  <a:lnTo>
                    <a:pt x="4935958" y="102982"/>
                  </a:lnTo>
                  <a:lnTo>
                    <a:pt x="4969557" y="128821"/>
                  </a:lnTo>
                  <a:lnTo>
                    <a:pt x="5001655" y="157168"/>
                  </a:lnTo>
                  <a:lnTo>
                    <a:pt x="5032160" y="187908"/>
                  </a:lnTo>
                  <a:lnTo>
                    <a:pt x="5060981" y="220932"/>
                  </a:lnTo>
                  <a:lnTo>
                    <a:pt x="5088026" y="256126"/>
                  </a:lnTo>
                  <a:lnTo>
                    <a:pt x="5113201" y="293377"/>
                  </a:lnTo>
                  <a:lnTo>
                    <a:pt x="5136416" y="332575"/>
                  </a:lnTo>
                  <a:lnTo>
                    <a:pt x="5157578" y="373605"/>
                  </a:lnTo>
                  <a:lnTo>
                    <a:pt x="5176595" y="416357"/>
                  </a:lnTo>
                  <a:lnTo>
                    <a:pt x="5193375" y="460718"/>
                  </a:lnTo>
                  <a:lnTo>
                    <a:pt x="5207826" y="506575"/>
                  </a:lnTo>
                  <a:lnTo>
                    <a:pt x="5219856" y="553817"/>
                  </a:lnTo>
                  <a:lnTo>
                    <a:pt x="5229373" y="602330"/>
                  </a:lnTo>
                  <a:lnTo>
                    <a:pt x="5236285" y="652003"/>
                  </a:lnTo>
                  <a:lnTo>
                    <a:pt x="5240499" y="702724"/>
                  </a:lnTo>
                  <a:lnTo>
                    <a:pt x="5241925" y="75437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56609" y="2200401"/>
            <a:ext cx="4840605" cy="32778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38760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ám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đ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p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  cho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endParaRPr sz="2200">
              <a:latin typeface="Franklin Gothic Medium"/>
              <a:cs typeface="Franklin Gothic Medium"/>
            </a:endParaRPr>
          </a:p>
          <a:p>
            <a:pPr marL="241300" marR="337820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ư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lý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</a:t>
            </a:r>
            <a:r>
              <a:rPr sz="2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tín 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cho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khách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hàng</a:t>
            </a:r>
            <a:endParaRPr sz="2200">
              <a:latin typeface="Franklin Gothic Medium"/>
              <a:cs typeface="Franklin Gothic Medium"/>
            </a:endParaRPr>
          </a:p>
          <a:p>
            <a:pPr marL="241300" marR="230504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trê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 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thu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b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ừ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i,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ông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endParaRPr sz="2200">
              <a:latin typeface="Franklin Gothic Medium"/>
              <a:cs typeface="Franklin Gothic Medium"/>
            </a:endParaRPr>
          </a:p>
          <a:p>
            <a:pPr marL="241300">
              <a:lnSpc>
                <a:spcPts val="2510"/>
              </a:lnSpc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công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trên</a:t>
            </a:r>
            <a:endParaRPr sz="22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2380"/>
              </a:lnSpc>
              <a:spcBef>
                <a:spcPts val="42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ó th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2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i: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X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ác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rình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 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Reject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081148"/>
            <a:ext cx="2784475" cy="3351529"/>
            <a:chOff x="520700" y="2081148"/>
            <a:chExt cx="2784475" cy="3351529"/>
          </a:xfrm>
        </p:grpSpPr>
        <p:sp>
          <p:nvSpPr>
            <p:cNvPr id="7" name="object 7"/>
            <p:cNvSpPr/>
            <p:nvPr/>
          </p:nvSpPr>
          <p:spPr>
            <a:xfrm>
              <a:off x="533400" y="2093848"/>
              <a:ext cx="2759075" cy="3326129"/>
            </a:xfrm>
            <a:custGeom>
              <a:avLst/>
              <a:gdLst/>
              <a:ahLst/>
              <a:cxnLst/>
              <a:rect l="l" t="t" r="r" b="b"/>
              <a:pathLst>
                <a:path w="2759075" h="3326129">
                  <a:moveTo>
                    <a:pt x="2299208" y="0"/>
                  </a:moveTo>
                  <a:lnTo>
                    <a:pt x="459854" y="0"/>
                  </a:lnTo>
                  <a:lnTo>
                    <a:pt x="406224" y="2374"/>
                  </a:lnTo>
                  <a:lnTo>
                    <a:pt x="354412" y="9319"/>
                  </a:lnTo>
                  <a:lnTo>
                    <a:pt x="304762" y="20571"/>
                  </a:lnTo>
                  <a:lnTo>
                    <a:pt x="257620" y="35865"/>
                  </a:lnTo>
                  <a:lnTo>
                    <a:pt x="213330" y="54935"/>
                  </a:lnTo>
                  <a:lnTo>
                    <a:pt x="172237" y="77517"/>
                  </a:lnTo>
                  <a:lnTo>
                    <a:pt x="134686" y="103346"/>
                  </a:lnTo>
                  <a:lnTo>
                    <a:pt x="101023" y="132157"/>
                  </a:lnTo>
                  <a:lnTo>
                    <a:pt x="71592" y="163684"/>
                  </a:lnTo>
                  <a:lnTo>
                    <a:pt x="46739" y="197664"/>
                  </a:lnTo>
                  <a:lnTo>
                    <a:pt x="26808" y="233831"/>
                  </a:lnTo>
                  <a:lnTo>
                    <a:pt x="12144" y="271920"/>
                  </a:lnTo>
                  <a:lnTo>
                    <a:pt x="3093" y="311667"/>
                  </a:lnTo>
                  <a:lnTo>
                    <a:pt x="0" y="352805"/>
                  </a:lnTo>
                  <a:lnTo>
                    <a:pt x="0" y="2973070"/>
                  </a:lnTo>
                  <a:lnTo>
                    <a:pt x="3093" y="3014208"/>
                  </a:lnTo>
                  <a:lnTo>
                    <a:pt x="12144" y="3053955"/>
                  </a:lnTo>
                  <a:lnTo>
                    <a:pt x="26808" y="3092044"/>
                  </a:lnTo>
                  <a:lnTo>
                    <a:pt x="46739" y="3128211"/>
                  </a:lnTo>
                  <a:lnTo>
                    <a:pt x="71592" y="3162191"/>
                  </a:lnTo>
                  <a:lnTo>
                    <a:pt x="101023" y="3193718"/>
                  </a:lnTo>
                  <a:lnTo>
                    <a:pt x="134686" y="3222529"/>
                  </a:lnTo>
                  <a:lnTo>
                    <a:pt x="172237" y="3248358"/>
                  </a:lnTo>
                  <a:lnTo>
                    <a:pt x="213330" y="3270940"/>
                  </a:lnTo>
                  <a:lnTo>
                    <a:pt x="257620" y="3290010"/>
                  </a:lnTo>
                  <a:lnTo>
                    <a:pt x="304762" y="3305304"/>
                  </a:lnTo>
                  <a:lnTo>
                    <a:pt x="354412" y="3316556"/>
                  </a:lnTo>
                  <a:lnTo>
                    <a:pt x="406224" y="3323501"/>
                  </a:lnTo>
                  <a:lnTo>
                    <a:pt x="459854" y="3325876"/>
                  </a:lnTo>
                  <a:lnTo>
                    <a:pt x="2299208" y="3325876"/>
                  </a:lnTo>
                  <a:lnTo>
                    <a:pt x="2352842" y="3323501"/>
                  </a:lnTo>
                  <a:lnTo>
                    <a:pt x="2404658" y="3316556"/>
                  </a:lnTo>
                  <a:lnTo>
                    <a:pt x="2454311" y="3305304"/>
                  </a:lnTo>
                  <a:lnTo>
                    <a:pt x="2501455" y="3290010"/>
                  </a:lnTo>
                  <a:lnTo>
                    <a:pt x="2545747" y="3270940"/>
                  </a:lnTo>
                  <a:lnTo>
                    <a:pt x="2586840" y="3248358"/>
                  </a:lnTo>
                  <a:lnTo>
                    <a:pt x="2624391" y="3222529"/>
                  </a:lnTo>
                  <a:lnTo>
                    <a:pt x="2658054" y="3193718"/>
                  </a:lnTo>
                  <a:lnTo>
                    <a:pt x="2687484" y="3162191"/>
                  </a:lnTo>
                  <a:lnTo>
                    <a:pt x="2712337" y="3128211"/>
                  </a:lnTo>
                  <a:lnTo>
                    <a:pt x="2732267" y="3092044"/>
                  </a:lnTo>
                  <a:lnTo>
                    <a:pt x="2746930" y="3053955"/>
                  </a:lnTo>
                  <a:lnTo>
                    <a:pt x="2755981" y="3014208"/>
                  </a:lnTo>
                  <a:lnTo>
                    <a:pt x="2759075" y="2973070"/>
                  </a:lnTo>
                  <a:lnTo>
                    <a:pt x="2759075" y="352805"/>
                  </a:lnTo>
                  <a:lnTo>
                    <a:pt x="2755981" y="311667"/>
                  </a:lnTo>
                  <a:lnTo>
                    <a:pt x="2746930" y="271920"/>
                  </a:lnTo>
                  <a:lnTo>
                    <a:pt x="2732267" y="233831"/>
                  </a:lnTo>
                  <a:lnTo>
                    <a:pt x="2712337" y="197664"/>
                  </a:lnTo>
                  <a:lnTo>
                    <a:pt x="2687484" y="163684"/>
                  </a:lnTo>
                  <a:lnTo>
                    <a:pt x="2658054" y="132157"/>
                  </a:lnTo>
                  <a:lnTo>
                    <a:pt x="2624391" y="103346"/>
                  </a:lnTo>
                  <a:lnTo>
                    <a:pt x="2586840" y="77517"/>
                  </a:lnTo>
                  <a:lnTo>
                    <a:pt x="2545747" y="54935"/>
                  </a:lnTo>
                  <a:lnTo>
                    <a:pt x="2501455" y="35865"/>
                  </a:lnTo>
                  <a:lnTo>
                    <a:pt x="2454311" y="20571"/>
                  </a:lnTo>
                  <a:lnTo>
                    <a:pt x="2404658" y="9319"/>
                  </a:lnTo>
                  <a:lnTo>
                    <a:pt x="2352842" y="2374"/>
                  </a:lnTo>
                  <a:lnTo>
                    <a:pt x="229920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093848"/>
              <a:ext cx="2759075" cy="3326129"/>
            </a:xfrm>
            <a:custGeom>
              <a:avLst/>
              <a:gdLst/>
              <a:ahLst/>
              <a:cxnLst/>
              <a:rect l="l" t="t" r="r" b="b"/>
              <a:pathLst>
                <a:path w="2759075" h="3326129">
                  <a:moveTo>
                    <a:pt x="0" y="352805"/>
                  </a:moveTo>
                  <a:lnTo>
                    <a:pt x="3093" y="311667"/>
                  </a:lnTo>
                  <a:lnTo>
                    <a:pt x="12144" y="271920"/>
                  </a:lnTo>
                  <a:lnTo>
                    <a:pt x="26808" y="233831"/>
                  </a:lnTo>
                  <a:lnTo>
                    <a:pt x="46739" y="197664"/>
                  </a:lnTo>
                  <a:lnTo>
                    <a:pt x="71592" y="163684"/>
                  </a:lnTo>
                  <a:lnTo>
                    <a:pt x="101023" y="132157"/>
                  </a:lnTo>
                  <a:lnTo>
                    <a:pt x="134686" y="103346"/>
                  </a:lnTo>
                  <a:lnTo>
                    <a:pt x="172237" y="77517"/>
                  </a:lnTo>
                  <a:lnTo>
                    <a:pt x="213330" y="54935"/>
                  </a:lnTo>
                  <a:lnTo>
                    <a:pt x="257620" y="35865"/>
                  </a:lnTo>
                  <a:lnTo>
                    <a:pt x="304762" y="20571"/>
                  </a:lnTo>
                  <a:lnTo>
                    <a:pt x="354412" y="9319"/>
                  </a:lnTo>
                  <a:lnTo>
                    <a:pt x="406224" y="2374"/>
                  </a:lnTo>
                  <a:lnTo>
                    <a:pt x="459854" y="0"/>
                  </a:lnTo>
                  <a:lnTo>
                    <a:pt x="2299208" y="0"/>
                  </a:lnTo>
                  <a:lnTo>
                    <a:pt x="2352842" y="2374"/>
                  </a:lnTo>
                  <a:lnTo>
                    <a:pt x="2404658" y="9319"/>
                  </a:lnTo>
                  <a:lnTo>
                    <a:pt x="2454311" y="20571"/>
                  </a:lnTo>
                  <a:lnTo>
                    <a:pt x="2501455" y="35865"/>
                  </a:lnTo>
                  <a:lnTo>
                    <a:pt x="2545747" y="54935"/>
                  </a:lnTo>
                  <a:lnTo>
                    <a:pt x="2586840" y="77517"/>
                  </a:lnTo>
                  <a:lnTo>
                    <a:pt x="2624391" y="103346"/>
                  </a:lnTo>
                  <a:lnTo>
                    <a:pt x="2658054" y="132157"/>
                  </a:lnTo>
                  <a:lnTo>
                    <a:pt x="2687484" y="163684"/>
                  </a:lnTo>
                  <a:lnTo>
                    <a:pt x="2712337" y="197664"/>
                  </a:lnTo>
                  <a:lnTo>
                    <a:pt x="2732267" y="233831"/>
                  </a:lnTo>
                  <a:lnTo>
                    <a:pt x="2746930" y="271920"/>
                  </a:lnTo>
                  <a:lnTo>
                    <a:pt x="2755981" y="311667"/>
                  </a:lnTo>
                  <a:lnTo>
                    <a:pt x="2759075" y="352805"/>
                  </a:lnTo>
                  <a:lnTo>
                    <a:pt x="2759075" y="2973070"/>
                  </a:lnTo>
                  <a:lnTo>
                    <a:pt x="2755981" y="3014208"/>
                  </a:lnTo>
                  <a:lnTo>
                    <a:pt x="2746930" y="3053955"/>
                  </a:lnTo>
                  <a:lnTo>
                    <a:pt x="2732267" y="3092044"/>
                  </a:lnTo>
                  <a:lnTo>
                    <a:pt x="2712337" y="3128211"/>
                  </a:lnTo>
                  <a:lnTo>
                    <a:pt x="2687484" y="3162191"/>
                  </a:lnTo>
                  <a:lnTo>
                    <a:pt x="2658054" y="3193718"/>
                  </a:lnTo>
                  <a:lnTo>
                    <a:pt x="2624391" y="3222529"/>
                  </a:lnTo>
                  <a:lnTo>
                    <a:pt x="2586840" y="3248358"/>
                  </a:lnTo>
                  <a:lnTo>
                    <a:pt x="2545747" y="3270940"/>
                  </a:lnTo>
                  <a:lnTo>
                    <a:pt x="2501455" y="3290010"/>
                  </a:lnTo>
                  <a:lnTo>
                    <a:pt x="2454311" y="3305304"/>
                  </a:lnTo>
                  <a:lnTo>
                    <a:pt x="2404658" y="3316556"/>
                  </a:lnTo>
                  <a:lnTo>
                    <a:pt x="2352842" y="3323501"/>
                  </a:lnTo>
                  <a:lnTo>
                    <a:pt x="2299208" y="3325876"/>
                  </a:lnTo>
                  <a:lnTo>
                    <a:pt x="459854" y="3325876"/>
                  </a:lnTo>
                  <a:lnTo>
                    <a:pt x="406224" y="3323501"/>
                  </a:lnTo>
                  <a:lnTo>
                    <a:pt x="354412" y="3316556"/>
                  </a:lnTo>
                  <a:lnTo>
                    <a:pt x="304762" y="3305304"/>
                  </a:lnTo>
                  <a:lnTo>
                    <a:pt x="257620" y="3290010"/>
                  </a:lnTo>
                  <a:lnTo>
                    <a:pt x="213330" y="3270940"/>
                  </a:lnTo>
                  <a:lnTo>
                    <a:pt x="172237" y="3248358"/>
                  </a:lnTo>
                  <a:lnTo>
                    <a:pt x="134686" y="3222529"/>
                  </a:lnTo>
                  <a:lnTo>
                    <a:pt x="101023" y="3193718"/>
                  </a:lnTo>
                  <a:lnTo>
                    <a:pt x="71592" y="3162191"/>
                  </a:lnTo>
                  <a:lnTo>
                    <a:pt x="46739" y="3128211"/>
                  </a:lnTo>
                  <a:lnTo>
                    <a:pt x="26808" y="3092044"/>
                  </a:lnTo>
                  <a:lnTo>
                    <a:pt x="12144" y="3053955"/>
                  </a:lnTo>
                  <a:lnTo>
                    <a:pt x="3093" y="3014208"/>
                  </a:lnTo>
                  <a:lnTo>
                    <a:pt x="0" y="2973070"/>
                  </a:lnTo>
                  <a:lnTo>
                    <a:pt x="0" y="35280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6297" y="2923412"/>
            <a:ext cx="2212340" cy="160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10-5</a:t>
            </a:r>
            <a:r>
              <a:rPr sz="2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endParaRPr sz="2800">
              <a:latin typeface="Franklin Gothic Medium"/>
              <a:cs typeface="Franklin Gothic Medium"/>
            </a:endParaRPr>
          </a:p>
          <a:p>
            <a:pPr marL="12700" marR="5080" indent="1905" algn="ctr">
              <a:lnSpc>
                <a:spcPct val="90000"/>
              </a:lnSpc>
              <a:spcBef>
                <a:spcPts val="170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10-6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y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có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700405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Sử dụng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biểu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đồ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một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số </a:t>
            </a:r>
            <a:r>
              <a:rPr sz="2800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vấn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đề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của 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605025"/>
            <a:ext cx="3738879" cy="127508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37795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1085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2800">
              <a:latin typeface="Franklin Gothic Medium"/>
              <a:cs typeface="Franklin Gothic Medium"/>
            </a:endParaRPr>
          </a:p>
          <a:p>
            <a:pPr marL="910590">
              <a:lnSpc>
                <a:spcPct val="100000"/>
              </a:lnSpc>
              <a:spcBef>
                <a:spcPts val="840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Brute-force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892361"/>
            <a:ext cx="3738626" cy="29861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2892361"/>
            <a:ext cx="3738879" cy="2986405"/>
          </a:xfrm>
          <a:prstGeom prst="rect">
            <a:avLst/>
          </a:prstGeom>
          <a:ln w="25400">
            <a:solidFill>
              <a:srgbClr val="002A71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473075" marR="883285" indent="-287020">
              <a:lnSpc>
                <a:spcPts val="3030"/>
              </a:lnSpc>
              <a:spcBef>
                <a:spcPts val="1440"/>
              </a:spcBef>
              <a:tabLst>
                <a:tab pos="473075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quy trình</a:t>
            </a:r>
            <a:endParaRPr sz="2800">
              <a:latin typeface="Arial"/>
              <a:cs typeface="Arial"/>
            </a:endParaRPr>
          </a:p>
          <a:p>
            <a:pPr marL="473075" marR="431800" indent="-287020">
              <a:lnSpc>
                <a:spcPts val="3020"/>
              </a:lnSpc>
              <a:spcBef>
                <a:spcPts val="500"/>
              </a:spcBef>
              <a:tabLst>
                <a:tab pos="473075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Thêm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hoặc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bị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83201" y="1605025"/>
            <a:ext cx="3764279" cy="1300480"/>
            <a:chOff x="4783201" y="1605025"/>
            <a:chExt cx="3764279" cy="1300480"/>
          </a:xfrm>
        </p:grpSpPr>
        <p:sp>
          <p:nvSpPr>
            <p:cNvPr id="6" name="object 6"/>
            <p:cNvSpPr/>
            <p:nvPr/>
          </p:nvSpPr>
          <p:spPr>
            <a:xfrm>
              <a:off x="4795901" y="1617725"/>
              <a:ext cx="3738879" cy="1275080"/>
            </a:xfrm>
            <a:custGeom>
              <a:avLst/>
              <a:gdLst/>
              <a:ahLst/>
              <a:cxnLst/>
              <a:rect l="l" t="t" r="r" b="b"/>
              <a:pathLst>
                <a:path w="3738879" h="1275080">
                  <a:moveTo>
                    <a:pt x="3738499" y="0"/>
                  </a:moveTo>
                  <a:lnTo>
                    <a:pt x="0" y="0"/>
                  </a:lnTo>
                  <a:lnTo>
                    <a:pt x="0" y="1274699"/>
                  </a:lnTo>
                  <a:lnTo>
                    <a:pt x="3738499" y="1274699"/>
                  </a:lnTo>
                  <a:lnTo>
                    <a:pt x="373849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5901" y="1617725"/>
              <a:ext cx="3738879" cy="1275080"/>
            </a:xfrm>
            <a:custGeom>
              <a:avLst/>
              <a:gdLst/>
              <a:ahLst/>
              <a:cxnLst/>
              <a:rect l="l" t="t" r="r" b="b"/>
              <a:pathLst>
                <a:path w="3738879" h="1275080">
                  <a:moveTo>
                    <a:pt x="0" y="1274699"/>
                  </a:moveTo>
                  <a:lnTo>
                    <a:pt x="3738499" y="1274699"/>
                  </a:lnTo>
                  <a:lnTo>
                    <a:pt x="3738499" y="0"/>
                  </a:lnTo>
                  <a:lnTo>
                    <a:pt x="0" y="0"/>
                  </a:lnTo>
                  <a:lnTo>
                    <a:pt x="0" y="127469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95901" y="1605025"/>
            <a:ext cx="3738879" cy="127508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262890" rIns="0" bIns="0" rtlCol="0">
            <a:spAutoFit/>
          </a:bodyPr>
          <a:lstStyle/>
          <a:p>
            <a:pPr marL="1109345" marR="384175" indent="-713740">
              <a:lnSpc>
                <a:spcPts val="3020"/>
              </a:lnSpc>
              <a:spcBef>
                <a:spcPts val="2070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Thay đổi cấu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800" b="1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trình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3201" y="2879661"/>
            <a:ext cx="3764279" cy="3011805"/>
            <a:chOff x="4783201" y="2879661"/>
            <a:chExt cx="3764279" cy="30118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5901" y="2892361"/>
              <a:ext cx="3738499" cy="29861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95901" y="2892361"/>
              <a:ext cx="3738879" cy="2986405"/>
            </a:xfrm>
            <a:custGeom>
              <a:avLst/>
              <a:gdLst/>
              <a:ahLst/>
              <a:cxnLst/>
              <a:rect l="l" t="t" r="r" b="b"/>
              <a:pathLst>
                <a:path w="3738879" h="2986404">
                  <a:moveTo>
                    <a:pt x="0" y="2986151"/>
                  </a:moveTo>
                  <a:lnTo>
                    <a:pt x="3738499" y="2986151"/>
                  </a:lnTo>
                  <a:lnTo>
                    <a:pt x="3738499" y="0"/>
                  </a:lnTo>
                  <a:lnTo>
                    <a:pt x="0" y="0"/>
                  </a:lnTo>
                  <a:lnTo>
                    <a:pt x="0" y="298615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3479" y="3022853"/>
            <a:ext cx="3236595" cy="14338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93065" marR="5080" indent="-393700">
              <a:lnSpc>
                <a:spcPts val="2590"/>
              </a:lnSpc>
              <a:spcBef>
                <a:spcPts val="425"/>
              </a:spcBef>
              <a:tabLst>
                <a:tab pos="39306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phối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nguyên</a:t>
            </a:r>
            <a:endParaRPr sz="2400">
              <a:latin typeface="Arial"/>
              <a:cs typeface="Arial"/>
            </a:endParaRPr>
          </a:p>
          <a:p>
            <a:pPr marL="393065" marR="716915" indent="-393700">
              <a:lnSpc>
                <a:spcPts val="2590"/>
              </a:lnSpc>
              <a:spcBef>
                <a:spcPts val="440"/>
              </a:spcBef>
              <a:tabLst>
                <a:tab pos="39306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Thêm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nguồn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 </a:t>
            </a:r>
            <a:r>
              <a:rPr sz="2400" spc="-6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nguyên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4037" y="439801"/>
            <a:ext cx="7742555" cy="990600"/>
          </a:xfrm>
          <a:custGeom>
            <a:avLst/>
            <a:gdLst/>
            <a:ahLst/>
            <a:cxnLst/>
            <a:rect l="l" t="t" r="r" b="b"/>
            <a:pathLst>
              <a:path w="7742555" h="990600">
                <a:moveTo>
                  <a:pt x="7742174" y="0"/>
                </a:moveTo>
                <a:lnTo>
                  <a:pt x="0" y="0"/>
                </a:lnTo>
                <a:lnTo>
                  <a:pt x="0" y="990600"/>
                </a:lnTo>
                <a:lnTo>
                  <a:pt x="7742174" y="990600"/>
                </a:lnTo>
                <a:lnTo>
                  <a:pt x="774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54037" y="439801"/>
            <a:ext cx="7742555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54405" marR="788670" indent="-862965">
              <a:lnSpc>
                <a:spcPct val="100000"/>
              </a:lnSpc>
              <a:spcBef>
                <a:spcPts val="459"/>
              </a:spcBef>
            </a:pP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8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z="28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có</a:t>
            </a:r>
            <a:r>
              <a:rPr sz="2800" b="1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thể</a:t>
            </a:r>
            <a:r>
              <a:rPr sz="28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cải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tiến </a:t>
            </a:r>
            <a:r>
              <a:rPr sz="2800" b="1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2B00"/>
                </a:solidFill>
                <a:latin typeface="Arial"/>
                <a:cs typeface="Arial"/>
              </a:rPr>
              <a:t>như</a:t>
            </a:r>
            <a:r>
              <a:rPr sz="2800" b="1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thế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nào</a:t>
            </a:r>
            <a:r>
              <a:rPr sz="28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785" y="1578241"/>
            <a:ext cx="6245351" cy="4512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77900"/>
          </a:xfrm>
          <a:custGeom>
            <a:avLst/>
            <a:gdLst/>
            <a:ahLst/>
            <a:cxnLst/>
            <a:rect l="l" t="t" r="r" b="b"/>
            <a:pathLst>
              <a:path w="8001000" h="977900">
                <a:moveTo>
                  <a:pt x="8001000" y="0"/>
                </a:moveTo>
                <a:lnTo>
                  <a:pt x="0" y="0"/>
                </a:lnTo>
                <a:lnTo>
                  <a:pt x="0" y="977900"/>
                </a:lnTo>
                <a:lnTo>
                  <a:pt x="8001000" y="9779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779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66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đặt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hàng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(Quy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đã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xét duyệt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lại)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4276" y="2265298"/>
            <a:ext cx="1547749" cy="28623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34276" y="2265298"/>
            <a:ext cx="1548130" cy="286258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 marR="91440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Thêm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nguồn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lực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 tra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 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tự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tồn kho và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 tra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dụng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7225" y="2546350"/>
            <a:ext cx="4346575" cy="2911475"/>
          </a:xfrm>
          <a:custGeom>
            <a:avLst/>
            <a:gdLst/>
            <a:ahLst/>
            <a:cxnLst/>
            <a:rect l="l" t="t" r="r" b="b"/>
            <a:pathLst>
              <a:path w="4346575" h="2911475">
                <a:moveTo>
                  <a:pt x="0" y="581787"/>
                </a:moveTo>
                <a:lnTo>
                  <a:pt x="4623" y="543534"/>
                </a:lnTo>
                <a:lnTo>
                  <a:pt x="18301" y="505942"/>
                </a:lnTo>
                <a:lnTo>
                  <a:pt x="40747" y="469088"/>
                </a:lnTo>
                <a:lnTo>
                  <a:pt x="71676" y="433047"/>
                </a:lnTo>
                <a:lnTo>
                  <a:pt x="110801" y="397898"/>
                </a:lnTo>
                <a:lnTo>
                  <a:pt x="157836" y="363715"/>
                </a:lnTo>
                <a:lnTo>
                  <a:pt x="212493" y="330577"/>
                </a:lnTo>
                <a:lnTo>
                  <a:pt x="274487" y="298559"/>
                </a:lnTo>
                <a:lnTo>
                  <a:pt x="343531" y="267738"/>
                </a:lnTo>
                <a:lnTo>
                  <a:pt x="380608" y="252801"/>
                </a:lnTo>
                <a:lnTo>
                  <a:pt x="419339" y="238192"/>
                </a:lnTo>
                <a:lnTo>
                  <a:pt x="459690" y="223920"/>
                </a:lnTo>
                <a:lnTo>
                  <a:pt x="501625" y="209996"/>
                </a:lnTo>
                <a:lnTo>
                  <a:pt x="545107" y="196428"/>
                </a:lnTo>
                <a:lnTo>
                  <a:pt x="590101" y="183227"/>
                </a:lnTo>
                <a:lnTo>
                  <a:pt x="636571" y="170402"/>
                </a:lnTo>
                <a:lnTo>
                  <a:pt x="684482" y="157962"/>
                </a:lnTo>
                <a:lnTo>
                  <a:pt x="733797" y="145918"/>
                </a:lnTo>
                <a:lnTo>
                  <a:pt x="784481" y="134278"/>
                </a:lnTo>
                <a:lnTo>
                  <a:pt x="836497" y="123053"/>
                </a:lnTo>
                <a:lnTo>
                  <a:pt x="889811" y="112251"/>
                </a:lnTo>
                <a:lnTo>
                  <a:pt x="944386" y="101883"/>
                </a:lnTo>
                <a:lnTo>
                  <a:pt x="1000187" y="91958"/>
                </a:lnTo>
                <a:lnTo>
                  <a:pt x="1057178" y="82486"/>
                </a:lnTo>
                <a:lnTo>
                  <a:pt x="1115322" y="73476"/>
                </a:lnTo>
                <a:lnTo>
                  <a:pt x="1174585" y="64938"/>
                </a:lnTo>
                <a:lnTo>
                  <a:pt x="1234929" y="56881"/>
                </a:lnTo>
                <a:lnTo>
                  <a:pt x="1296321" y="49315"/>
                </a:lnTo>
                <a:lnTo>
                  <a:pt x="1358723" y="42250"/>
                </a:lnTo>
                <a:lnTo>
                  <a:pt x="1422100" y="35695"/>
                </a:lnTo>
                <a:lnTo>
                  <a:pt x="1486416" y="29660"/>
                </a:lnTo>
                <a:lnTo>
                  <a:pt x="1551635" y="24154"/>
                </a:lnTo>
                <a:lnTo>
                  <a:pt x="1617722" y="19186"/>
                </a:lnTo>
                <a:lnTo>
                  <a:pt x="1684640" y="14768"/>
                </a:lnTo>
                <a:lnTo>
                  <a:pt x="1752355" y="10907"/>
                </a:lnTo>
                <a:lnTo>
                  <a:pt x="1820829" y="7614"/>
                </a:lnTo>
                <a:lnTo>
                  <a:pt x="1890028" y="4898"/>
                </a:lnTo>
                <a:lnTo>
                  <a:pt x="1959916" y="2770"/>
                </a:lnTo>
                <a:lnTo>
                  <a:pt x="2030456" y="1237"/>
                </a:lnTo>
                <a:lnTo>
                  <a:pt x="2101612" y="310"/>
                </a:lnTo>
                <a:lnTo>
                  <a:pt x="2173351" y="0"/>
                </a:lnTo>
                <a:lnTo>
                  <a:pt x="2245081" y="310"/>
                </a:lnTo>
                <a:lnTo>
                  <a:pt x="2316231" y="1237"/>
                </a:lnTo>
                <a:lnTo>
                  <a:pt x="2386764" y="2770"/>
                </a:lnTo>
                <a:lnTo>
                  <a:pt x="2456645" y="4898"/>
                </a:lnTo>
                <a:lnTo>
                  <a:pt x="2525837" y="7614"/>
                </a:lnTo>
                <a:lnTo>
                  <a:pt x="2594306" y="10907"/>
                </a:lnTo>
                <a:lnTo>
                  <a:pt x="2662014" y="14768"/>
                </a:lnTo>
                <a:lnTo>
                  <a:pt x="2728927" y="19186"/>
                </a:lnTo>
                <a:lnTo>
                  <a:pt x="2795009" y="24154"/>
                </a:lnTo>
                <a:lnTo>
                  <a:pt x="2860223" y="29660"/>
                </a:lnTo>
                <a:lnTo>
                  <a:pt x="2924535" y="35695"/>
                </a:lnTo>
                <a:lnTo>
                  <a:pt x="2987907" y="42250"/>
                </a:lnTo>
                <a:lnTo>
                  <a:pt x="3050305" y="49315"/>
                </a:lnTo>
                <a:lnTo>
                  <a:pt x="3111692" y="56881"/>
                </a:lnTo>
                <a:lnTo>
                  <a:pt x="3172033" y="64938"/>
                </a:lnTo>
                <a:lnTo>
                  <a:pt x="3231292" y="73476"/>
                </a:lnTo>
                <a:lnTo>
                  <a:pt x="3289433" y="82486"/>
                </a:lnTo>
                <a:lnTo>
                  <a:pt x="3346420" y="91958"/>
                </a:lnTo>
                <a:lnTo>
                  <a:pt x="3402218" y="101883"/>
                </a:lnTo>
                <a:lnTo>
                  <a:pt x="3456790" y="112251"/>
                </a:lnTo>
                <a:lnTo>
                  <a:pt x="3510101" y="123053"/>
                </a:lnTo>
                <a:lnTo>
                  <a:pt x="3562116" y="134278"/>
                </a:lnTo>
                <a:lnTo>
                  <a:pt x="3612797" y="145918"/>
                </a:lnTo>
                <a:lnTo>
                  <a:pt x="3662110" y="157962"/>
                </a:lnTo>
                <a:lnTo>
                  <a:pt x="3710019" y="170402"/>
                </a:lnTo>
                <a:lnTo>
                  <a:pt x="3756487" y="183227"/>
                </a:lnTo>
                <a:lnTo>
                  <a:pt x="3801480" y="196428"/>
                </a:lnTo>
                <a:lnTo>
                  <a:pt x="3844960" y="209996"/>
                </a:lnTo>
                <a:lnTo>
                  <a:pt x="3886893" y="223920"/>
                </a:lnTo>
                <a:lnTo>
                  <a:pt x="3927243" y="238192"/>
                </a:lnTo>
                <a:lnTo>
                  <a:pt x="3965973" y="252801"/>
                </a:lnTo>
                <a:lnTo>
                  <a:pt x="4003049" y="267738"/>
                </a:lnTo>
                <a:lnTo>
                  <a:pt x="4038433" y="282994"/>
                </a:lnTo>
                <a:lnTo>
                  <a:pt x="4103986" y="314423"/>
                </a:lnTo>
                <a:lnTo>
                  <a:pt x="4162347" y="347011"/>
                </a:lnTo>
                <a:lnTo>
                  <a:pt x="4213228" y="380681"/>
                </a:lnTo>
                <a:lnTo>
                  <a:pt x="4256342" y="415356"/>
                </a:lnTo>
                <a:lnTo>
                  <a:pt x="4291405" y="450961"/>
                </a:lnTo>
                <a:lnTo>
                  <a:pt x="4318128" y="487418"/>
                </a:lnTo>
                <a:lnTo>
                  <a:pt x="4336226" y="524651"/>
                </a:lnTo>
                <a:lnTo>
                  <a:pt x="4345413" y="562582"/>
                </a:lnTo>
                <a:lnTo>
                  <a:pt x="4346575" y="581787"/>
                </a:lnTo>
                <a:lnTo>
                  <a:pt x="4345413" y="600991"/>
                </a:lnTo>
                <a:lnTo>
                  <a:pt x="4336226" y="638923"/>
                </a:lnTo>
                <a:lnTo>
                  <a:pt x="4318128" y="676158"/>
                </a:lnTo>
                <a:lnTo>
                  <a:pt x="4291405" y="712619"/>
                </a:lnTo>
                <a:lnTo>
                  <a:pt x="4256342" y="748227"/>
                </a:lnTo>
                <a:lnTo>
                  <a:pt x="4213228" y="782908"/>
                </a:lnTo>
                <a:lnTo>
                  <a:pt x="4162347" y="816584"/>
                </a:lnTo>
                <a:lnTo>
                  <a:pt x="4103986" y="849178"/>
                </a:lnTo>
                <a:lnTo>
                  <a:pt x="4038433" y="880613"/>
                </a:lnTo>
                <a:lnTo>
                  <a:pt x="4003049" y="895872"/>
                </a:lnTo>
                <a:lnTo>
                  <a:pt x="3965973" y="910813"/>
                </a:lnTo>
                <a:lnTo>
                  <a:pt x="3927243" y="925426"/>
                </a:lnTo>
                <a:lnTo>
                  <a:pt x="3886893" y="939701"/>
                </a:lnTo>
                <a:lnTo>
                  <a:pt x="3844960" y="953630"/>
                </a:lnTo>
                <a:lnTo>
                  <a:pt x="3801480" y="967201"/>
                </a:lnTo>
                <a:lnTo>
                  <a:pt x="3756487" y="980406"/>
                </a:lnTo>
                <a:lnTo>
                  <a:pt x="3710019" y="993235"/>
                </a:lnTo>
                <a:lnTo>
                  <a:pt x="3662110" y="1005678"/>
                </a:lnTo>
                <a:lnTo>
                  <a:pt x="3612797" y="1017726"/>
                </a:lnTo>
                <a:lnTo>
                  <a:pt x="3562116" y="1029370"/>
                </a:lnTo>
                <a:lnTo>
                  <a:pt x="3510101" y="1040599"/>
                </a:lnTo>
                <a:lnTo>
                  <a:pt x="3456790" y="1051404"/>
                </a:lnTo>
                <a:lnTo>
                  <a:pt x="3402218" y="1061776"/>
                </a:lnTo>
                <a:lnTo>
                  <a:pt x="3346420" y="1071704"/>
                </a:lnTo>
                <a:lnTo>
                  <a:pt x="3289433" y="1081180"/>
                </a:lnTo>
                <a:lnTo>
                  <a:pt x="3231292" y="1090193"/>
                </a:lnTo>
                <a:lnTo>
                  <a:pt x="3172033" y="1098735"/>
                </a:lnTo>
                <a:lnTo>
                  <a:pt x="3111692" y="1106795"/>
                </a:lnTo>
                <a:lnTo>
                  <a:pt x="3050305" y="1114363"/>
                </a:lnTo>
                <a:lnTo>
                  <a:pt x="2987907" y="1121432"/>
                </a:lnTo>
                <a:lnTo>
                  <a:pt x="2924535" y="1127989"/>
                </a:lnTo>
                <a:lnTo>
                  <a:pt x="2860223" y="1134027"/>
                </a:lnTo>
                <a:lnTo>
                  <a:pt x="2795009" y="1139536"/>
                </a:lnTo>
                <a:lnTo>
                  <a:pt x="2728927" y="1144505"/>
                </a:lnTo>
                <a:lnTo>
                  <a:pt x="2662014" y="1148926"/>
                </a:lnTo>
                <a:lnTo>
                  <a:pt x="2594306" y="1152788"/>
                </a:lnTo>
                <a:lnTo>
                  <a:pt x="2525837" y="1156082"/>
                </a:lnTo>
                <a:lnTo>
                  <a:pt x="2456645" y="1158799"/>
                </a:lnTo>
                <a:lnTo>
                  <a:pt x="2386764" y="1160929"/>
                </a:lnTo>
                <a:lnTo>
                  <a:pt x="2316231" y="1162462"/>
                </a:lnTo>
                <a:lnTo>
                  <a:pt x="2245081" y="1163389"/>
                </a:lnTo>
                <a:lnTo>
                  <a:pt x="2173351" y="1163701"/>
                </a:lnTo>
                <a:lnTo>
                  <a:pt x="2101612" y="1163389"/>
                </a:lnTo>
                <a:lnTo>
                  <a:pt x="2030456" y="1162462"/>
                </a:lnTo>
                <a:lnTo>
                  <a:pt x="1959916" y="1160929"/>
                </a:lnTo>
                <a:lnTo>
                  <a:pt x="1890028" y="1158799"/>
                </a:lnTo>
                <a:lnTo>
                  <a:pt x="1820829" y="1156082"/>
                </a:lnTo>
                <a:lnTo>
                  <a:pt x="1752355" y="1152788"/>
                </a:lnTo>
                <a:lnTo>
                  <a:pt x="1684640" y="1148926"/>
                </a:lnTo>
                <a:lnTo>
                  <a:pt x="1617722" y="1144505"/>
                </a:lnTo>
                <a:lnTo>
                  <a:pt x="1551635" y="1139536"/>
                </a:lnTo>
                <a:lnTo>
                  <a:pt x="1486416" y="1134027"/>
                </a:lnTo>
                <a:lnTo>
                  <a:pt x="1422100" y="1127989"/>
                </a:lnTo>
                <a:lnTo>
                  <a:pt x="1358723" y="1121432"/>
                </a:lnTo>
                <a:lnTo>
                  <a:pt x="1296321" y="1114363"/>
                </a:lnTo>
                <a:lnTo>
                  <a:pt x="1234929" y="1106795"/>
                </a:lnTo>
                <a:lnTo>
                  <a:pt x="1174585" y="1098735"/>
                </a:lnTo>
                <a:lnTo>
                  <a:pt x="1115322" y="1090193"/>
                </a:lnTo>
                <a:lnTo>
                  <a:pt x="1057178" y="1081180"/>
                </a:lnTo>
                <a:lnTo>
                  <a:pt x="1000187" y="1071704"/>
                </a:lnTo>
                <a:lnTo>
                  <a:pt x="944386" y="1061776"/>
                </a:lnTo>
                <a:lnTo>
                  <a:pt x="889811" y="1051404"/>
                </a:lnTo>
                <a:lnTo>
                  <a:pt x="836497" y="1040599"/>
                </a:lnTo>
                <a:lnTo>
                  <a:pt x="784481" y="1029370"/>
                </a:lnTo>
                <a:lnTo>
                  <a:pt x="733797" y="1017726"/>
                </a:lnTo>
                <a:lnTo>
                  <a:pt x="684482" y="1005678"/>
                </a:lnTo>
                <a:lnTo>
                  <a:pt x="636571" y="993235"/>
                </a:lnTo>
                <a:lnTo>
                  <a:pt x="590101" y="980406"/>
                </a:lnTo>
                <a:lnTo>
                  <a:pt x="545107" y="967201"/>
                </a:lnTo>
                <a:lnTo>
                  <a:pt x="501625" y="953630"/>
                </a:lnTo>
                <a:lnTo>
                  <a:pt x="459690" y="939701"/>
                </a:lnTo>
                <a:lnTo>
                  <a:pt x="419339" y="925426"/>
                </a:lnTo>
                <a:lnTo>
                  <a:pt x="380608" y="910813"/>
                </a:lnTo>
                <a:lnTo>
                  <a:pt x="343531" y="895872"/>
                </a:lnTo>
                <a:lnTo>
                  <a:pt x="308146" y="880613"/>
                </a:lnTo>
                <a:lnTo>
                  <a:pt x="242591" y="849178"/>
                </a:lnTo>
                <a:lnTo>
                  <a:pt x="184229" y="816584"/>
                </a:lnTo>
                <a:lnTo>
                  <a:pt x="133348" y="782908"/>
                </a:lnTo>
                <a:lnTo>
                  <a:pt x="90232" y="748227"/>
                </a:lnTo>
                <a:lnTo>
                  <a:pt x="55170" y="712619"/>
                </a:lnTo>
                <a:lnTo>
                  <a:pt x="28446" y="676158"/>
                </a:lnTo>
                <a:lnTo>
                  <a:pt x="10348" y="638923"/>
                </a:lnTo>
                <a:lnTo>
                  <a:pt x="1161" y="600991"/>
                </a:lnTo>
                <a:lnTo>
                  <a:pt x="0" y="581787"/>
                </a:lnTo>
                <a:close/>
              </a:path>
              <a:path w="4346575" h="2911475">
                <a:moveTo>
                  <a:pt x="1927225" y="1940687"/>
                </a:moveTo>
                <a:lnTo>
                  <a:pt x="1928323" y="1883654"/>
                </a:lnTo>
                <a:lnTo>
                  <a:pt x="1931578" y="1827490"/>
                </a:lnTo>
                <a:lnTo>
                  <a:pt x="1936928" y="1772284"/>
                </a:lnTo>
                <a:lnTo>
                  <a:pt x="1944313" y="1718127"/>
                </a:lnTo>
                <a:lnTo>
                  <a:pt x="1953672" y="1665112"/>
                </a:lnTo>
                <a:lnTo>
                  <a:pt x="1964945" y="1613328"/>
                </a:lnTo>
                <a:lnTo>
                  <a:pt x="1978070" y="1562867"/>
                </a:lnTo>
                <a:lnTo>
                  <a:pt x="1992988" y="1513821"/>
                </a:lnTo>
                <a:lnTo>
                  <a:pt x="2009636" y="1466279"/>
                </a:lnTo>
                <a:lnTo>
                  <a:pt x="2027956" y="1420333"/>
                </a:lnTo>
                <a:lnTo>
                  <a:pt x="2047885" y="1376074"/>
                </a:lnTo>
                <a:lnTo>
                  <a:pt x="2069363" y="1333594"/>
                </a:lnTo>
                <a:lnTo>
                  <a:pt x="2092330" y="1292982"/>
                </a:lnTo>
                <a:lnTo>
                  <a:pt x="2116724" y="1254331"/>
                </a:lnTo>
                <a:lnTo>
                  <a:pt x="2142486" y="1217731"/>
                </a:lnTo>
                <a:lnTo>
                  <a:pt x="2169554" y="1183273"/>
                </a:lnTo>
                <a:lnTo>
                  <a:pt x="2197867" y="1151049"/>
                </a:lnTo>
                <a:lnTo>
                  <a:pt x="2227366" y="1121149"/>
                </a:lnTo>
                <a:lnTo>
                  <a:pt x="2257988" y="1093665"/>
                </a:lnTo>
                <a:lnTo>
                  <a:pt x="2289674" y="1068687"/>
                </a:lnTo>
                <a:lnTo>
                  <a:pt x="2322363" y="1046307"/>
                </a:lnTo>
                <a:lnTo>
                  <a:pt x="2355994" y="1026615"/>
                </a:lnTo>
                <a:lnTo>
                  <a:pt x="2390506" y="1009703"/>
                </a:lnTo>
                <a:lnTo>
                  <a:pt x="2461932" y="984583"/>
                </a:lnTo>
                <a:lnTo>
                  <a:pt x="2536154" y="971673"/>
                </a:lnTo>
                <a:lnTo>
                  <a:pt x="2574163" y="970026"/>
                </a:lnTo>
                <a:lnTo>
                  <a:pt x="2612171" y="971673"/>
                </a:lnTo>
                <a:lnTo>
                  <a:pt x="2686393" y="984583"/>
                </a:lnTo>
                <a:lnTo>
                  <a:pt x="2757819" y="1009703"/>
                </a:lnTo>
                <a:lnTo>
                  <a:pt x="2792331" y="1026615"/>
                </a:lnTo>
                <a:lnTo>
                  <a:pt x="2825962" y="1046307"/>
                </a:lnTo>
                <a:lnTo>
                  <a:pt x="2858651" y="1068687"/>
                </a:lnTo>
                <a:lnTo>
                  <a:pt x="2890337" y="1093665"/>
                </a:lnTo>
                <a:lnTo>
                  <a:pt x="2920959" y="1121149"/>
                </a:lnTo>
                <a:lnTo>
                  <a:pt x="2950458" y="1151049"/>
                </a:lnTo>
                <a:lnTo>
                  <a:pt x="2978771" y="1183273"/>
                </a:lnTo>
                <a:lnTo>
                  <a:pt x="3005839" y="1217731"/>
                </a:lnTo>
                <a:lnTo>
                  <a:pt x="3031601" y="1254331"/>
                </a:lnTo>
                <a:lnTo>
                  <a:pt x="3055995" y="1292982"/>
                </a:lnTo>
                <a:lnTo>
                  <a:pt x="3078962" y="1333594"/>
                </a:lnTo>
                <a:lnTo>
                  <a:pt x="3100440" y="1376074"/>
                </a:lnTo>
                <a:lnTo>
                  <a:pt x="3120369" y="1420333"/>
                </a:lnTo>
                <a:lnTo>
                  <a:pt x="3138689" y="1466279"/>
                </a:lnTo>
                <a:lnTo>
                  <a:pt x="3155337" y="1513821"/>
                </a:lnTo>
                <a:lnTo>
                  <a:pt x="3170255" y="1562867"/>
                </a:lnTo>
                <a:lnTo>
                  <a:pt x="3183380" y="1613328"/>
                </a:lnTo>
                <a:lnTo>
                  <a:pt x="3194653" y="1665112"/>
                </a:lnTo>
                <a:lnTo>
                  <a:pt x="3204012" y="1718127"/>
                </a:lnTo>
                <a:lnTo>
                  <a:pt x="3211397" y="1772284"/>
                </a:lnTo>
                <a:lnTo>
                  <a:pt x="3216747" y="1827490"/>
                </a:lnTo>
                <a:lnTo>
                  <a:pt x="3220002" y="1883654"/>
                </a:lnTo>
                <a:lnTo>
                  <a:pt x="3221101" y="1940687"/>
                </a:lnTo>
                <a:lnTo>
                  <a:pt x="3220002" y="1997732"/>
                </a:lnTo>
                <a:lnTo>
                  <a:pt x="3216747" y="2053909"/>
                </a:lnTo>
                <a:lnTo>
                  <a:pt x="3211397" y="2109126"/>
                </a:lnTo>
                <a:lnTo>
                  <a:pt x="3204012" y="2163293"/>
                </a:lnTo>
                <a:lnTo>
                  <a:pt x="3194653" y="2216318"/>
                </a:lnTo>
                <a:lnTo>
                  <a:pt x="3183380" y="2268110"/>
                </a:lnTo>
                <a:lnTo>
                  <a:pt x="3170255" y="2318579"/>
                </a:lnTo>
                <a:lnTo>
                  <a:pt x="3155337" y="2367633"/>
                </a:lnTo>
                <a:lnTo>
                  <a:pt x="3138689" y="2415182"/>
                </a:lnTo>
                <a:lnTo>
                  <a:pt x="3120369" y="2461133"/>
                </a:lnTo>
                <a:lnTo>
                  <a:pt x="3100440" y="2505397"/>
                </a:lnTo>
                <a:lnTo>
                  <a:pt x="3078962" y="2547883"/>
                </a:lnTo>
                <a:lnTo>
                  <a:pt x="3055995" y="2588498"/>
                </a:lnTo>
                <a:lnTo>
                  <a:pt x="3031601" y="2627153"/>
                </a:lnTo>
                <a:lnTo>
                  <a:pt x="3005839" y="2663756"/>
                </a:lnTo>
                <a:lnTo>
                  <a:pt x="2978771" y="2698217"/>
                </a:lnTo>
                <a:lnTo>
                  <a:pt x="2950458" y="2730443"/>
                </a:lnTo>
                <a:lnTo>
                  <a:pt x="2920959" y="2760345"/>
                </a:lnTo>
                <a:lnTo>
                  <a:pt x="2890337" y="2787831"/>
                </a:lnTo>
                <a:lnTo>
                  <a:pt x="2858651" y="2812810"/>
                </a:lnTo>
                <a:lnTo>
                  <a:pt x="2825962" y="2835191"/>
                </a:lnTo>
                <a:lnTo>
                  <a:pt x="2792331" y="2854884"/>
                </a:lnTo>
                <a:lnTo>
                  <a:pt x="2757819" y="2871796"/>
                </a:lnTo>
                <a:lnTo>
                  <a:pt x="2686393" y="2896917"/>
                </a:lnTo>
                <a:lnTo>
                  <a:pt x="2612171" y="2909827"/>
                </a:lnTo>
                <a:lnTo>
                  <a:pt x="2574163" y="2911475"/>
                </a:lnTo>
                <a:lnTo>
                  <a:pt x="2536154" y="2909827"/>
                </a:lnTo>
                <a:lnTo>
                  <a:pt x="2461932" y="2896917"/>
                </a:lnTo>
                <a:lnTo>
                  <a:pt x="2390506" y="2871796"/>
                </a:lnTo>
                <a:lnTo>
                  <a:pt x="2355994" y="2854884"/>
                </a:lnTo>
                <a:lnTo>
                  <a:pt x="2322363" y="2835191"/>
                </a:lnTo>
                <a:lnTo>
                  <a:pt x="2289674" y="2812810"/>
                </a:lnTo>
                <a:lnTo>
                  <a:pt x="2257988" y="2787831"/>
                </a:lnTo>
                <a:lnTo>
                  <a:pt x="2227366" y="2760345"/>
                </a:lnTo>
                <a:lnTo>
                  <a:pt x="2197867" y="2730443"/>
                </a:lnTo>
                <a:lnTo>
                  <a:pt x="2169554" y="2698217"/>
                </a:lnTo>
                <a:lnTo>
                  <a:pt x="2142486" y="2663756"/>
                </a:lnTo>
                <a:lnTo>
                  <a:pt x="2116724" y="2627153"/>
                </a:lnTo>
                <a:lnTo>
                  <a:pt x="2092330" y="2588498"/>
                </a:lnTo>
                <a:lnTo>
                  <a:pt x="2069363" y="2547883"/>
                </a:lnTo>
                <a:lnTo>
                  <a:pt x="2047885" y="2505397"/>
                </a:lnTo>
                <a:lnTo>
                  <a:pt x="2027956" y="2461133"/>
                </a:lnTo>
                <a:lnTo>
                  <a:pt x="2009636" y="2415182"/>
                </a:lnTo>
                <a:lnTo>
                  <a:pt x="1992988" y="2367633"/>
                </a:lnTo>
                <a:lnTo>
                  <a:pt x="1978070" y="2318579"/>
                </a:lnTo>
                <a:lnTo>
                  <a:pt x="1964945" y="2268110"/>
                </a:lnTo>
                <a:lnTo>
                  <a:pt x="1953672" y="2216318"/>
                </a:lnTo>
                <a:lnTo>
                  <a:pt x="1944313" y="2163293"/>
                </a:lnTo>
                <a:lnTo>
                  <a:pt x="1936928" y="2109126"/>
                </a:lnTo>
                <a:lnTo>
                  <a:pt x="1931578" y="2053909"/>
                </a:lnTo>
                <a:lnTo>
                  <a:pt x="1928323" y="1997732"/>
                </a:lnTo>
                <a:lnTo>
                  <a:pt x="1927225" y="1940687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4605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đặt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kế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hoạch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đám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cưới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bảo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trì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sở vật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chất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Fox Lake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825" y="1555750"/>
            <a:ext cx="7484999" cy="4508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0847" y="1812798"/>
            <a:ext cx="5326380" cy="4123690"/>
            <a:chOff x="3220847" y="1812798"/>
            <a:chExt cx="5326380" cy="4123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3547" y="1825498"/>
              <a:ext cx="5300853" cy="40982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33547" y="1825498"/>
              <a:ext cx="5300980" cy="4098290"/>
            </a:xfrm>
            <a:custGeom>
              <a:avLst/>
              <a:gdLst/>
              <a:ahLst/>
              <a:cxnLst/>
              <a:rect l="l" t="t" r="r" b="b"/>
              <a:pathLst>
                <a:path w="5300980" h="4098290">
                  <a:moveTo>
                    <a:pt x="5300853" y="683005"/>
                  </a:moveTo>
                  <a:lnTo>
                    <a:pt x="5300853" y="3415156"/>
                  </a:lnTo>
                  <a:lnTo>
                    <a:pt x="5299139" y="3466135"/>
                  </a:lnTo>
                  <a:lnTo>
                    <a:pt x="5294080" y="3516096"/>
                  </a:lnTo>
                  <a:lnTo>
                    <a:pt x="5285795" y="3564907"/>
                  </a:lnTo>
                  <a:lnTo>
                    <a:pt x="5274406" y="3612437"/>
                  </a:lnTo>
                  <a:lnTo>
                    <a:pt x="5260033" y="3658552"/>
                  </a:lnTo>
                  <a:lnTo>
                    <a:pt x="5242797" y="3703121"/>
                  </a:lnTo>
                  <a:lnTo>
                    <a:pt x="5222818" y="3746012"/>
                  </a:lnTo>
                  <a:lnTo>
                    <a:pt x="5200217" y="3787093"/>
                  </a:lnTo>
                  <a:lnTo>
                    <a:pt x="5175116" y="3826232"/>
                  </a:lnTo>
                  <a:lnTo>
                    <a:pt x="5147634" y="3863297"/>
                  </a:lnTo>
                  <a:lnTo>
                    <a:pt x="5117893" y="3898155"/>
                  </a:lnTo>
                  <a:lnTo>
                    <a:pt x="5086013" y="3930675"/>
                  </a:lnTo>
                  <a:lnTo>
                    <a:pt x="5052115" y="3960724"/>
                  </a:lnTo>
                  <a:lnTo>
                    <a:pt x="5016320" y="3988172"/>
                  </a:lnTo>
                  <a:lnTo>
                    <a:pt x="4978748" y="4012884"/>
                  </a:lnTo>
                  <a:lnTo>
                    <a:pt x="4939520" y="4034730"/>
                  </a:lnTo>
                  <a:lnTo>
                    <a:pt x="4898757" y="4053578"/>
                  </a:lnTo>
                  <a:lnTo>
                    <a:pt x="4856579" y="4069294"/>
                  </a:lnTo>
                  <a:lnTo>
                    <a:pt x="4813108" y="4081748"/>
                  </a:lnTo>
                  <a:lnTo>
                    <a:pt x="4768464" y="4090807"/>
                  </a:lnTo>
                  <a:lnTo>
                    <a:pt x="4722767" y="4096340"/>
                  </a:lnTo>
                  <a:lnTo>
                    <a:pt x="4676139" y="4098213"/>
                  </a:lnTo>
                  <a:lnTo>
                    <a:pt x="0" y="4098213"/>
                  </a:lnTo>
                  <a:lnTo>
                    <a:pt x="0" y="0"/>
                  </a:lnTo>
                  <a:lnTo>
                    <a:pt x="4676139" y="0"/>
                  </a:lnTo>
                  <a:lnTo>
                    <a:pt x="4722767" y="1873"/>
                  </a:lnTo>
                  <a:lnTo>
                    <a:pt x="4768464" y="7406"/>
                  </a:lnTo>
                  <a:lnTo>
                    <a:pt x="4813108" y="16465"/>
                  </a:lnTo>
                  <a:lnTo>
                    <a:pt x="4856579" y="28919"/>
                  </a:lnTo>
                  <a:lnTo>
                    <a:pt x="4898757" y="44636"/>
                  </a:lnTo>
                  <a:lnTo>
                    <a:pt x="4939520" y="63484"/>
                  </a:lnTo>
                  <a:lnTo>
                    <a:pt x="4978748" y="85330"/>
                  </a:lnTo>
                  <a:lnTo>
                    <a:pt x="5016320" y="110042"/>
                  </a:lnTo>
                  <a:lnTo>
                    <a:pt x="5052115" y="137489"/>
                  </a:lnTo>
                  <a:lnTo>
                    <a:pt x="5086013" y="167537"/>
                  </a:lnTo>
                  <a:lnTo>
                    <a:pt x="5117893" y="200056"/>
                  </a:lnTo>
                  <a:lnTo>
                    <a:pt x="5147634" y="234913"/>
                  </a:lnTo>
                  <a:lnTo>
                    <a:pt x="5175116" y="271976"/>
                  </a:lnTo>
                  <a:lnTo>
                    <a:pt x="5200217" y="311112"/>
                  </a:lnTo>
                  <a:lnTo>
                    <a:pt x="5222818" y="352190"/>
                  </a:lnTo>
                  <a:lnTo>
                    <a:pt x="5242797" y="395078"/>
                  </a:lnTo>
                  <a:lnTo>
                    <a:pt x="5260033" y="439643"/>
                  </a:lnTo>
                  <a:lnTo>
                    <a:pt x="5274406" y="485753"/>
                  </a:lnTo>
                  <a:lnTo>
                    <a:pt x="5285795" y="533277"/>
                  </a:lnTo>
                  <a:lnTo>
                    <a:pt x="5294080" y="582081"/>
                  </a:lnTo>
                  <a:lnTo>
                    <a:pt x="5299139" y="632035"/>
                  </a:lnTo>
                  <a:lnTo>
                    <a:pt x="5300853" y="68300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97682" y="1909648"/>
            <a:ext cx="4802505" cy="3881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HTTT</a:t>
            </a:r>
            <a:r>
              <a:rPr sz="2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giống</a:t>
            </a:r>
            <a:r>
              <a:rPr sz="22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nhau</a:t>
            </a:r>
            <a:endParaRPr sz="2200">
              <a:latin typeface="Arial"/>
              <a:cs typeface="Arial"/>
            </a:endParaRPr>
          </a:p>
          <a:p>
            <a:pPr marL="593090" marR="104139" indent="-342900">
              <a:lnSpc>
                <a:spcPts val="2380"/>
              </a:lnSpc>
              <a:spcBef>
                <a:spcPts val="430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4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nhúng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vào bên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200">
              <a:latin typeface="Arial"/>
              <a:cs typeface="Arial"/>
            </a:endParaRPr>
          </a:p>
          <a:p>
            <a:pPr marL="593090" marR="5080" indent="-3429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hoạt động của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 vụ không phải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phần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HTTT</a:t>
            </a:r>
            <a:endParaRPr sz="2200">
              <a:latin typeface="Arial"/>
              <a:cs typeface="Arial"/>
            </a:endParaRPr>
          </a:p>
          <a:p>
            <a:pPr marL="593090" marR="34290" indent="-342900">
              <a:lnSpc>
                <a:spcPts val="2380"/>
              </a:lnSpc>
              <a:spcBef>
                <a:spcPts val="385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4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0,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1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endParaRPr sz="2200">
              <a:latin typeface="Arial"/>
              <a:cs typeface="Arial"/>
            </a:endParaRPr>
          </a:p>
          <a:p>
            <a:pPr marL="593090" marR="120650" indent="-342900">
              <a:lnSpc>
                <a:spcPts val="2380"/>
              </a:lnSpc>
              <a:spcBef>
                <a:spcPts val="385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395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cụ 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có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 bởi 1 hoặc nhiều quy trình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726055" cy="4551680"/>
            <a:chOff x="520700" y="1587500"/>
            <a:chExt cx="2726055" cy="455168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700655" cy="4526280"/>
            </a:xfrm>
            <a:custGeom>
              <a:avLst/>
              <a:gdLst/>
              <a:ahLst/>
              <a:cxnLst/>
              <a:rect l="l" t="t" r="r" b="b"/>
              <a:pathLst>
                <a:path w="2700655" h="4526280">
                  <a:moveTo>
                    <a:pt x="2250313" y="0"/>
                  </a:moveTo>
                  <a:lnTo>
                    <a:pt x="450062" y="0"/>
                  </a:lnTo>
                  <a:lnTo>
                    <a:pt x="404046" y="2477"/>
                  </a:lnTo>
                  <a:lnTo>
                    <a:pt x="359358" y="9751"/>
                  </a:lnTo>
                  <a:lnTo>
                    <a:pt x="316227" y="21578"/>
                  </a:lnTo>
                  <a:lnTo>
                    <a:pt x="274877" y="37719"/>
                  </a:lnTo>
                  <a:lnTo>
                    <a:pt x="235535" y="57931"/>
                  </a:lnTo>
                  <a:lnTo>
                    <a:pt x="198427" y="81974"/>
                  </a:lnTo>
                  <a:lnTo>
                    <a:pt x="163780" y="109607"/>
                  </a:lnTo>
                  <a:lnTo>
                    <a:pt x="131819" y="140588"/>
                  </a:lnTo>
                  <a:lnTo>
                    <a:pt x="102771" y="174678"/>
                  </a:lnTo>
                  <a:lnTo>
                    <a:pt x="76863" y="211633"/>
                  </a:lnTo>
                  <a:lnTo>
                    <a:pt x="54319" y="251214"/>
                  </a:lnTo>
                  <a:lnTo>
                    <a:pt x="35367" y="293179"/>
                  </a:lnTo>
                  <a:lnTo>
                    <a:pt x="20233" y="337287"/>
                  </a:lnTo>
                  <a:lnTo>
                    <a:pt x="9143" y="383297"/>
                  </a:lnTo>
                  <a:lnTo>
                    <a:pt x="2323" y="430969"/>
                  </a:lnTo>
                  <a:lnTo>
                    <a:pt x="0" y="480060"/>
                  </a:lnTo>
                  <a:lnTo>
                    <a:pt x="0" y="4045889"/>
                  </a:lnTo>
                  <a:lnTo>
                    <a:pt x="2323" y="4094974"/>
                  </a:lnTo>
                  <a:lnTo>
                    <a:pt x="9143" y="4142641"/>
                  </a:lnTo>
                  <a:lnTo>
                    <a:pt x="20233" y="4188649"/>
                  </a:lnTo>
                  <a:lnTo>
                    <a:pt x="35367" y="4232756"/>
                  </a:lnTo>
                  <a:lnTo>
                    <a:pt x="54319" y="4274721"/>
                  </a:lnTo>
                  <a:lnTo>
                    <a:pt x="76863" y="4314303"/>
                  </a:lnTo>
                  <a:lnTo>
                    <a:pt x="102771" y="4351261"/>
                  </a:lnTo>
                  <a:lnTo>
                    <a:pt x="131819" y="4385352"/>
                  </a:lnTo>
                  <a:lnTo>
                    <a:pt x="163780" y="4416337"/>
                  </a:lnTo>
                  <a:lnTo>
                    <a:pt x="198427" y="4443973"/>
                  </a:lnTo>
                  <a:lnTo>
                    <a:pt x="235535" y="4468020"/>
                  </a:lnTo>
                  <a:lnTo>
                    <a:pt x="274877" y="4488236"/>
                  </a:lnTo>
                  <a:lnTo>
                    <a:pt x="316227" y="4504379"/>
                  </a:lnTo>
                  <a:lnTo>
                    <a:pt x="359358" y="4516209"/>
                  </a:lnTo>
                  <a:lnTo>
                    <a:pt x="404046" y="4523483"/>
                  </a:lnTo>
                  <a:lnTo>
                    <a:pt x="450062" y="4525962"/>
                  </a:lnTo>
                  <a:lnTo>
                    <a:pt x="2250313" y="4525962"/>
                  </a:lnTo>
                  <a:lnTo>
                    <a:pt x="2296325" y="4523483"/>
                  </a:lnTo>
                  <a:lnTo>
                    <a:pt x="2341010" y="4516209"/>
                  </a:lnTo>
                  <a:lnTo>
                    <a:pt x="2384141" y="4504379"/>
                  </a:lnTo>
                  <a:lnTo>
                    <a:pt x="2425491" y="4488236"/>
                  </a:lnTo>
                  <a:lnTo>
                    <a:pt x="2464834" y="4468020"/>
                  </a:lnTo>
                  <a:lnTo>
                    <a:pt x="2501944" y="4443973"/>
                  </a:lnTo>
                  <a:lnTo>
                    <a:pt x="2536595" y="4416337"/>
                  </a:lnTo>
                  <a:lnTo>
                    <a:pt x="2568559" y="4385352"/>
                  </a:lnTo>
                  <a:lnTo>
                    <a:pt x="2597610" y="4351261"/>
                  </a:lnTo>
                  <a:lnTo>
                    <a:pt x="2623523" y="4314303"/>
                  </a:lnTo>
                  <a:lnTo>
                    <a:pt x="2646070" y="4274721"/>
                  </a:lnTo>
                  <a:lnTo>
                    <a:pt x="2665025" y="4232756"/>
                  </a:lnTo>
                  <a:lnTo>
                    <a:pt x="2680162" y="4188649"/>
                  </a:lnTo>
                  <a:lnTo>
                    <a:pt x="2691255" y="4142641"/>
                  </a:lnTo>
                  <a:lnTo>
                    <a:pt x="2698076" y="4094974"/>
                  </a:lnTo>
                  <a:lnTo>
                    <a:pt x="2700401" y="4045889"/>
                  </a:lnTo>
                  <a:lnTo>
                    <a:pt x="2700401" y="480060"/>
                  </a:lnTo>
                  <a:lnTo>
                    <a:pt x="2698076" y="430969"/>
                  </a:lnTo>
                  <a:lnTo>
                    <a:pt x="2691255" y="383297"/>
                  </a:lnTo>
                  <a:lnTo>
                    <a:pt x="2680162" y="337287"/>
                  </a:lnTo>
                  <a:lnTo>
                    <a:pt x="2665025" y="293179"/>
                  </a:lnTo>
                  <a:lnTo>
                    <a:pt x="2646070" y="251214"/>
                  </a:lnTo>
                  <a:lnTo>
                    <a:pt x="2623523" y="211633"/>
                  </a:lnTo>
                  <a:lnTo>
                    <a:pt x="2597610" y="174678"/>
                  </a:lnTo>
                  <a:lnTo>
                    <a:pt x="2568559" y="140588"/>
                  </a:lnTo>
                  <a:lnTo>
                    <a:pt x="2536595" y="109607"/>
                  </a:lnTo>
                  <a:lnTo>
                    <a:pt x="2501944" y="81974"/>
                  </a:lnTo>
                  <a:lnTo>
                    <a:pt x="2464834" y="57931"/>
                  </a:lnTo>
                  <a:lnTo>
                    <a:pt x="2425491" y="37719"/>
                  </a:lnTo>
                  <a:lnTo>
                    <a:pt x="2384141" y="21578"/>
                  </a:lnTo>
                  <a:lnTo>
                    <a:pt x="2341010" y="9751"/>
                  </a:lnTo>
                  <a:lnTo>
                    <a:pt x="2296325" y="2477"/>
                  </a:lnTo>
                  <a:lnTo>
                    <a:pt x="225031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700655" cy="4526280"/>
            </a:xfrm>
            <a:custGeom>
              <a:avLst/>
              <a:gdLst/>
              <a:ahLst/>
              <a:cxnLst/>
              <a:rect l="l" t="t" r="r" b="b"/>
              <a:pathLst>
                <a:path w="2700655" h="4526280">
                  <a:moveTo>
                    <a:pt x="0" y="480060"/>
                  </a:moveTo>
                  <a:lnTo>
                    <a:pt x="2323" y="430969"/>
                  </a:lnTo>
                  <a:lnTo>
                    <a:pt x="9143" y="383297"/>
                  </a:lnTo>
                  <a:lnTo>
                    <a:pt x="20233" y="337287"/>
                  </a:lnTo>
                  <a:lnTo>
                    <a:pt x="35367" y="293179"/>
                  </a:lnTo>
                  <a:lnTo>
                    <a:pt x="54319" y="251214"/>
                  </a:lnTo>
                  <a:lnTo>
                    <a:pt x="76863" y="211633"/>
                  </a:lnTo>
                  <a:lnTo>
                    <a:pt x="102771" y="174678"/>
                  </a:lnTo>
                  <a:lnTo>
                    <a:pt x="131819" y="140588"/>
                  </a:lnTo>
                  <a:lnTo>
                    <a:pt x="163780" y="109607"/>
                  </a:lnTo>
                  <a:lnTo>
                    <a:pt x="198427" y="81974"/>
                  </a:lnTo>
                  <a:lnTo>
                    <a:pt x="235535" y="57931"/>
                  </a:lnTo>
                  <a:lnTo>
                    <a:pt x="274877" y="37719"/>
                  </a:lnTo>
                  <a:lnTo>
                    <a:pt x="316227" y="21578"/>
                  </a:lnTo>
                  <a:lnTo>
                    <a:pt x="359358" y="9751"/>
                  </a:lnTo>
                  <a:lnTo>
                    <a:pt x="404046" y="2477"/>
                  </a:lnTo>
                  <a:lnTo>
                    <a:pt x="450062" y="0"/>
                  </a:lnTo>
                  <a:lnTo>
                    <a:pt x="2250313" y="0"/>
                  </a:lnTo>
                  <a:lnTo>
                    <a:pt x="2296325" y="2477"/>
                  </a:lnTo>
                  <a:lnTo>
                    <a:pt x="2341010" y="9751"/>
                  </a:lnTo>
                  <a:lnTo>
                    <a:pt x="2384141" y="21578"/>
                  </a:lnTo>
                  <a:lnTo>
                    <a:pt x="2425491" y="37719"/>
                  </a:lnTo>
                  <a:lnTo>
                    <a:pt x="2464834" y="57931"/>
                  </a:lnTo>
                  <a:lnTo>
                    <a:pt x="2501944" y="81974"/>
                  </a:lnTo>
                  <a:lnTo>
                    <a:pt x="2536595" y="109607"/>
                  </a:lnTo>
                  <a:lnTo>
                    <a:pt x="2568559" y="140588"/>
                  </a:lnTo>
                  <a:lnTo>
                    <a:pt x="2597610" y="174678"/>
                  </a:lnTo>
                  <a:lnTo>
                    <a:pt x="2623523" y="211633"/>
                  </a:lnTo>
                  <a:lnTo>
                    <a:pt x="2646070" y="251214"/>
                  </a:lnTo>
                  <a:lnTo>
                    <a:pt x="2665025" y="293179"/>
                  </a:lnTo>
                  <a:lnTo>
                    <a:pt x="2680162" y="337287"/>
                  </a:lnTo>
                  <a:lnTo>
                    <a:pt x="2691255" y="383297"/>
                  </a:lnTo>
                  <a:lnTo>
                    <a:pt x="2698076" y="430969"/>
                  </a:lnTo>
                  <a:lnTo>
                    <a:pt x="2700401" y="480060"/>
                  </a:lnTo>
                  <a:lnTo>
                    <a:pt x="2700401" y="4045889"/>
                  </a:lnTo>
                  <a:lnTo>
                    <a:pt x="2698076" y="4094974"/>
                  </a:lnTo>
                  <a:lnTo>
                    <a:pt x="2691255" y="4142641"/>
                  </a:lnTo>
                  <a:lnTo>
                    <a:pt x="2680162" y="4188649"/>
                  </a:lnTo>
                  <a:lnTo>
                    <a:pt x="2665025" y="4232756"/>
                  </a:lnTo>
                  <a:lnTo>
                    <a:pt x="2646070" y="4274721"/>
                  </a:lnTo>
                  <a:lnTo>
                    <a:pt x="2623523" y="4314303"/>
                  </a:lnTo>
                  <a:lnTo>
                    <a:pt x="2597610" y="4351261"/>
                  </a:lnTo>
                  <a:lnTo>
                    <a:pt x="2568559" y="4385352"/>
                  </a:lnTo>
                  <a:lnTo>
                    <a:pt x="2536595" y="4416337"/>
                  </a:lnTo>
                  <a:lnTo>
                    <a:pt x="2501944" y="4443973"/>
                  </a:lnTo>
                  <a:lnTo>
                    <a:pt x="2464834" y="4468020"/>
                  </a:lnTo>
                  <a:lnTo>
                    <a:pt x="2425491" y="4488236"/>
                  </a:lnTo>
                  <a:lnTo>
                    <a:pt x="2384141" y="4504379"/>
                  </a:lnTo>
                  <a:lnTo>
                    <a:pt x="2341010" y="4516209"/>
                  </a:lnTo>
                  <a:lnTo>
                    <a:pt x="2296325" y="4523483"/>
                  </a:lnTo>
                  <a:lnTo>
                    <a:pt x="2250313" y="4525962"/>
                  </a:lnTo>
                  <a:lnTo>
                    <a:pt x="450062" y="4525962"/>
                  </a:lnTo>
                  <a:lnTo>
                    <a:pt x="404046" y="4523483"/>
                  </a:lnTo>
                  <a:lnTo>
                    <a:pt x="359358" y="4516209"/>
                  </a:lnTo>
                  <a:lnTo>
                    <a:pt x="316227" y="4504379"/>
                  </a:lnTo>
                  <a:lnTo>
                    <a:pt x="274877" y="4488236"/>
                  </a:lnTo>
                  <a:lnTo>
                    <a:pt x="235535" y="4468020"/>
                  </a:lnTo>
                  <a:lnTo>
                    <a:pt x="198427" y="4443973"/>
                  </a:lnTo>
                  <a:lnTo>
                    <a:pt x="163780" y="4416337"/>
                  </a:lnTo>
                  <a:lnTo>
                    <a:pt x="131819" y="4385352"/>
                  </a:lnTo>
                  <a:lnTo>
                    <a:pt x="102771" y="4351261"/>
                  </a:lnTo>
                  <a:lnTo>
                    <a:pt x="76863" y="4314303"/>
                  </a:lnTo>
                  <a:lnTo>
                    <a:pt x="54319" y="4274721"/>
                  </a:lnTo>
                  <a:lnTo>
                    <a:pt x="35367" y="4232756"/>
                  </a:lnTo>
                  <a:lnTo>
                    <a:pt x="20233" y="4188649"/>
                  </a:lnTo>
                  <a:lnTo>
                    <a:pt x="9143" y="4142641"/>
                  </a:lnTo>
                  <a:lnTo>
                    <a:pt x="2323" y="4094974"/>
                  </a:lnTo>
                  <a:lnTo>
                    <a:pt x="0" y="4045889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7024" y="2472893"/>
            <a:ext cx="2112010" cy="270954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90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ụ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32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HTTT</a:t>
            </a: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liên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quan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nhau nh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ư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32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nào?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768350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Q4:</a:t>
            </a:r>
            <a:r>
              <a:rPr spc="25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hay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  <a:r>
              <a:rPr spc="-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xuất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trước?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3144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Các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trình </a:t>
            </a:r>
            <a:r>
              <a:rPr spc="-35" dirty="0">
                <a:solidFill>
                  <a:srgbClr val="2C2B00"/>
                </a:solidFill>
              </a:rPr>
              <a:t>Fox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10" dirty="0">
                <a:solidFill>
                  <a:srgbClr val="2C2B00"/>
                </a:solidFill>
              </a:rPr>
              <a:t>Lake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10" dirty="0">
                <a:solidFill>
                  <a:srgbClr val="2C2B00"/>
                </a:solidFill>
              </a:rPr>
              <a:t>ch</a:t>
            </a:r>
            <a:r>
              <a:rPr spc="10" dirty="0">
                <a:solidFill>
                  <a:srgbClr val="2C2B00"/>
                </a:solidFill>
                <a:latin typeface="Arial"/>
                <a:cs typeface="Arial"/>
              </a:rPr>
              <a:t>ỉ</a:t>
            </a:r>
            <a:r>
              <a:rPr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</a:rPr>
              <a:t>ra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các</a:t>
            </a:r>
            <a:r>
              <a:rPr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thành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ph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ầ</a:t>
            </a:r>
            <a:r>
              <a:rPr dirty="0">
                <a:solidFill>
                  <a:srgbClr val="2C2B00"/>
                </a:solidFill>
              </a:rPr>
              <a:t>n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ủ</a:t>
            </a:r>
            <a:r>
              <a:rPr spc="-5" dirty="0">
                <a:solidFill>
                  <a:srgbClr val="2C2B00"/>
                </a:solidFill>
              </a:rPr>
              <a:t>a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HTTT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184" y="1612075"/>
            <a:ext cx="6762985" cy="43404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19174"/>
            <a:ext cx="7934325" cy="4535805"/>
            <a:chOff x="604837" y="1519174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23936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551178"/>
            <a:ext cx="7768590" cy="364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611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Giả sử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câu lạc bộ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Fox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Lake đã thuê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bạn thay vị trí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Laura. Bạn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tiếp tục như thế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nào? Theo </a:t>
            </a:r>
            <a:r>
              <a:rPr sz="1800" spc="-15" dirty="0">
                <a:solidFill>
                  <a:srgbClr val="2C2B00"/>
                </a:solidFill>
                <a:latin typeface="Arial"/>
                <a:cs typeface="Arial"/>
              </a:rPr>
              <a:t>Jeff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“vấn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lớn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nhất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ở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đây là chia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sẻ các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trang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thiết bị,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 sở vật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chất,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trì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đúng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thời điểm, theo dõi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việc sửa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chữa.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Bạn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giải quyết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các vấn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này ra sao?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Bạn sẽ tư vấn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những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gì cho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Fox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Lake? </a:t>
            </a:r>
            <a:r>
              <a:rPr sz="1800" spc="-49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Bạn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</a:t>
            </a:r>
            <a:r>
              <a:rPr sz="1800" spc="1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đầu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bằng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tạo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bảng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tính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hay</a:t>
            </a:r>
            <a:r>
              <a:rPr sz="1800" spc="15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sở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dữ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liệu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lên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lịch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bảo </a:t>
            </a:r>
            <a:r>
              <a:rPr sz="1800" spc="-484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trì?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Nếu 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vậy,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Fox Lake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sử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dụng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phương án nào để giải quyết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các vấn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đề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đó?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Thứ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nhất bạn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đầu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bằng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tạo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ra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HTTT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có 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đặt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lịch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sử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dụng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các trang thiết bị hay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cơ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sở vật chất.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Thứ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hai bạn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có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thể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 đầu bởi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một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vụ cho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 lập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hoạch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tổ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chức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đám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cưới và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từ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đó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thấy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sự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C2B00"/>
                </a:solidFill>
                <a:latin typeface="Arial"/>
                <a:cs typeface="Arial"/>
              </a:rPr>
              <a:t>HTTT,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bảng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tính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hoặc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z="1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sở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dữ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liệu?</a:t>
            </a:r>
            <a:endParaRPr sz="1800">
              <a:latin typeface="Arial"/>
              <a:cs typeface="Arial"/>
            </a:endParaRPr>
          </a:p>
          <a:p>
            <a:pPr marL="12700" marR="5080" indent="636905" algn="just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Để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trả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lời câu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hỏi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trên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chúng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ta sẽ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thảo luận hai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nội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dung chính trong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chương này: quản lý 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vụ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và phát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triển 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HTTT.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Hai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chủ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liên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quan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chặt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chẽ với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nhau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đôi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khi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trùng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Tóm</a:t>
            </a:r>
            <a:r>
              <a:rPr spc="-7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tắt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37880" y="6354267"/>
            <a:ext cx="2463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C2B00"/>
                </a:solidFill>
                <a:latin typeface="Arial"/>
                <a:cs typeface="Arial"/>
              </a:rPr>
              <a:t>1</a:t>
            </a:r>
            <a:r>
              <a:rPr sz="1200" spc="-5" dirty="0">
                <a:solidFill>
                  <a:srgbClr val="2C2B00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2C2B0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8-</a:t>
            </a:r>
            <a:fld id="{81D60167-4931-47E6-BA6A-407CBD079E47}" type="slidenum">
              <a:rPr spc="-5" smtClean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682625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Mối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quan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hệ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Nhiều-Nhiều giữa quy 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262" y="1868551"/>
            <a:ext cx="5204640" cy="30718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787" y="1519237"/>
            <a:ext cx="7713599" cy="4584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5008880" cy="552450"/>
          </a:xfrm>
          <a:prstGeom prst="rect">
            <a:avLst/>
          </a:prstGeom>
          <a:solidFill>
            <a:srgbClr val="FFFF9B"/>
          </a:solidFill>
          <a:ln w="9525">
            <a:solidFill>
              <a:srgbClr val="002A7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400"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xuất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hiện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trước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HTTT </a:t>
            </a:r>
            <a:r>
              <a:rPr spc="-20" dirty="0">
                <a:solidFill>
                  <a:srgbClr val="2C2B00"/>
                </a:solidFill>
              </a:rPr>
              <a:t>hay</a:t>
            </a:r>
            <a:r>
              <a:rPr spc="-5" dirty="0">
                <a:solidFill>
                  <a:srgbClr val="2C2B00"/>
                </a:solidFill>
              </a:rPr>
              <a:t> Quy trình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xu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ấ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hi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dirty="0">
                <a:solidFill>
                  <a:srgbClr val="2C2B00"/>
                </a:solidFill>
              </a:rPr>
              <a:t>n tr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ướ</a:t>
            </a:r>
            <a:r>
              <a:rPr dirty="0">
                <a:solidFill>
                  <a:srgbClr val="2C2B00"/>
                </a:solidFill>
              </a:rPr>
              <a:t>c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855334" y="2489708"/>
            <a:ext cx="7562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Iden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ify 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em  Need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383" y="1781452"/>
            <a:ext cx="5908223" cy="32894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  <a:r>
              <a:rPr spc="-10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xuất</a:t>
            </a:r>
            <a:r>
              <a:rPr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trước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837" y="3206762"/>
            <a:ext cx="1800225" cy="7078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4837" y="3206762"/>
            <a:ext cx="1800225" cy="70802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346710" marR="210820" indent="-129539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5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HTTT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06626"/>
            <a:ext cx="5146675" cy="1192530"/>
            <a:chOff x="3400425" y="1706626"/>
            <a:chExt cx="5146675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19326"/>
              <a:ext cx="5121275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19326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6135" y="1016872"/>
                  </a:lnTo>
                  <a:lnTo>
                    <a:pt x="5101497" y="1057790"/>
                  </a:lnTo>
                  <a:lnTo>
                    <a:pt x="5078527" y="1093893"/>
                  </a:lnTo>
                  <a:lnTo>
                    <a:pt x="5048395" y="1124011"/>
                  </a:lnTo>
                  <a:lnTo>
                    <a:pt x="5012269" y="1146974"/>
                  </a:lnTo>
                  <a:lnTo>
                    <a:pt x="4971318" y="1161610"/>
                  </a:lnTo>
                  <a:lnTo>
                    <a:pt x="492671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71318" y="5132"/>
                  </a:lnTo>
                  <a:lnTo>
                    <a:pt x="5012269" y="19752"/>
                  </a:lnTo>
                  <a:lnTo>
                    <a:pt x="5048395" y="42697"/>
                  </a:lnTo>
                  <a:lnTo>
                    <a:pt x="5078527" y="72802"/>
                  </a:lnTo>
                  <a:lnTo>
                    <a:pt x="5101497" y="108903"/>
                  </a:lnTo>
                  <a:lnTo>
                    <a:pt x="5116135" y="149836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0463" y="1817877"/>
            <a:ext cx="4858385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à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bắ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2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hốn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gắ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hướng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125" cy="1338580"/>
            <a:chOff x="520700" y="1589150"/>
            <a:chExt cx="2905125" cy="133858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79725" cy="1313180"/>
            </a:xfrm>
            <a:custGeom>
              <a:avLst/>
              <a:gdLst/>
              <a:ahLst/>
              <a:cxnLst/>
              <a:rect l="l" t="t" r="r" b="b"/>
              <a:pathLst>
                <a:path w="2879725" h="1313180">
                  <a:moveTo>
                    <a:pt x="2636647" y="0"/>
                  </a:moveTo>
                  <a:lnTo>
                    <a:pt x="243039" y="0"/>
                  </a:lnTo>
                  <a:lnTo>
                    <a:pt x="194059" y="4443"/>
                  </a:lnTo>
                  <a:lnTo>
                    <a:pt x="148438" y="17186"/>
                  </a:lnTo>
                  <a:lnTo>
                    <a:pt x="107154" y="37350"/>
                  </a:lnTo>
                  <a:lnTo>
                    <a:pt x="71185" y="64055"/>
                  </a:lnTo>
                  <a:lnTo>
                    <a:pt x="41507" y="96422"/>
                  </a:lnTo>
                  <a:lnTo>
                    <a:pt x="19099" y="133570"/>
                  </a:lnTo>
                  <a:lnTo>
                    <a:pt x="4937" y="174620"/>
                  </a:lnTo>
                  <a:lnTo>
                    <a:pt x="0" y="218694"/>
                  </a:lnTo>
                  <a:lnTo>
                    <a:pt x="0" y="1093977"/>
                  </a:lnTo>
                  <a:lnTo>
                    <a:pt x="4937" y="1138093"/>
                  </a:lnTo>
                  <a:lnTo>
                    <a:pt x="19099" y="1179175"/>
                  </a:lnTo>
                  <a:lnTo>
                    <a:pt x="41507" y="1216345"/>
                  </a:lnTo>
                  <a:lnTo>
                    <a:pt x="71185" y="1248727"/>
                  </a:lnTo>
                  <a:lnTo>
                    <a:pt x="107154" y="1275441"/>
                  </a:lnTo>
                  <a:lnTo>
                    <a:pt x="148438" y="1295610"/>
                  </a:lnTo>
                  <a:lnTo>
                    <a:pt x="194059" y="1308355"/>
                  </a:lnTo>
                  <a:lnTo>
                    <a:pt x="243039" y="1312799"/>
                  </a:lnTo>
                  <a:lnTo>
                    <a:pt x="2636647" y="1312799"/>
                  </a:lnTo>
                  <a:lnTo>
                    <a:pt x="2685633" y="1308355"/>
                  </a:lnTo>
                  <a:lnTo>
                    <a:pt x="2731260" y="1295610"/>
                  </a:lnTo>
                  <a:lnTo>
                    <a:pt x="2772550" y="1275441"/>
                  </a:lnTo>
                  <a:lnTo>
                    <a:pt x="2808525" y="1248727"/>
                  </a:lnTo>
                  <a:lnTo>
                    <a:pt x="2838208" y="1216345"/>
                  </a:lnTo>
                  <a:lnTo>
                    <a:pt x="2860621" y="1179175"/>
                  </a:lnTo>
                  <a:lnTo>
                    <a:pt x="2874786" y="1138093"/>
                  </a:lnTo>
                  <a:lnTo>
                    <a:pt x="2879725" y="1093977"/>
                  </a:lnTo>
                  <a:lnTo>
                    <a:pt x="2879725" y="218694"/>
                  </a:lnTo>
                  <a:lnTo>
                    <a:pt x="2874786" y="174620"/>
                  </a:lnTo>
                  <a:lnTo>
                    <a:pt x="2860621" y="133570"/>
                  </a:lnTo>
                  <a:lnTo>
                    <a:pt x="2838208" y="96422"/>
                  </a:lnTo>
                  <a:lnTo>
                    <a:pt x="2808525" y="64055"/>
                  </a:lnTo>
                  <a:lnTo>
                    <a:pt x="2772550" y="37350"/>
                  </a:lnTo>
                  <a:lnTo>
                    <a:pt x="2731260" y="17186"/>
                  </a:lnTo>
                  <a:lnTo>
                    <a:pt x="2685633" y="4443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79725" cy="1313180"/>
            </a:xfrm>
            <a:custGeom>
              <a:avLst/>
              <a:gdLst/>
              <a:ahLst/>
              <a:cxnLst/>
              <a:rect l="l" t="t" r="r" b="b"/>
              <a:pathLst>
                <a:path w="2879725" h="1313180">
                  <a:moveTo>
                    <a:pt x="0" y="218694"/>
                  </a:moveTo>
                  <a:lnTo>
                    <a:pt x="4937" y="174620"/>
                  </a:lnTo>
                  <a:lnTo>
                    <a:pt x="19099" y="133570"/>
                  </a:lnTo>
                  <a:lnTo>
                    <a:pt x="41507" y="96422"/>
                  </a:lnTo>
                  <a:lnTo>
                    <a:pt x="71185" y="64055"/>
                  </a:lnTo>
                  <a:lnTo>
                    <a:pt x="107154" y="37350"/>
                  </a:lnTo>
                  <a:lnTo>
                    <a:pt x="148438" y="17186"/>
                  </a:lnTo>
                  <a:lnTo>
                    <a:pt x="194059" y="4443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85633" y="4443"/>
                  </a:lnTo>
                  <a:lnTo>
                    <a:pt x="2731260" y="17186"/>
                  </a:lnTo>
                  <a:lnTo>
                    <a:pt x="2772550" y="37350"/>
                  </a:lnTo>
                  <a:lnTo>
                    <a:pt x="2808525" y="64055"/>
                  </a:lnTo>
                  <a:lnTo>
                    <a:pt x="2838208" y="96422"/>
                  </a:lnTo>
                  <a:lnTo>
                    <a:pt x="2860621" y="133570"/>
                  </a:lnTo>
                  <a:lnTo>
                    <a:pt x="2874786" y="174620"/>
                  </a:lnTo>
                  <a:lnTo>
                    <a:pt x="2879725" y="218694"/>
                  </a:lnTo>
                  <a:lnTo>
                    <a:pt x="2879725" y="1093977"/>
                  </a:lnTo>
                  <a:lnTo>
                    <a:pt x="2874786" y="1138093"/>
                  </a:lnTo>
                  <a:lnTo>
                    <a:pt x="2860621" y="1179175"/>
                  </a:lnTo>
                  <a:lnTo>
                    <a:pt x="2838208" y="1216345"/>
                  </a:lnTo>
                  <a:lnTo>
                    <a:pt x="2808525" y="1248727"/>
                  </a:lnTo>
                  <a:lnTo>
                    <a:pt x="2772550" y="1275441"/>
                  </a:lnTo>
                  <a:lnTo>
                    <a:pt x="2731260" y="1295610"/>
                  </a:lnTo>
                  <a:lnTo>
                    <a:pt x="2685633" y="1308355"/>
                  </a:lnTo>
                  <a:lnTo>
                    <a:pt x="2636647" y="1312799"/>
                  </a:lnTo>
                  <a:lnTo>
                    <a:pt x="243039" y="1312799"/>
                  </a:lnTo>
                  <a:lnTo>
                    <a:pt x="194059" y="1308355"/>
                  </a:lnTo>
                  <a:lnTo>
                    <a:pt x="148438" y="1295610"/>
                  </a:lnTo>
                  <a:lnTo>
                    <a:pt x="107154" y="1275441"/>
                  </a:lnTo>
                  <a:lnTo>
                    <a:pt x="71185" y="1248727"/>
                  </a:lnTo>
                  <a:lnTo>
                    <a:pt x="41507" y="1216345"/>
                  </a:lnTo>
                  <a:lnTo>
                    <a:pt x="19099" y="1179175"/>
                  </a:lnTo>
                  <a:lnTo>
                    <a:pt x="4937" y="1138093"/>
                  </a:lnTo>
                  <a:lnTo>
                    <a:pt x="0" y="1093977"/>
                  </a:lnTo>
                  <a:lnTo>
                    <a:pt x="0" y="2186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2581" y="1965147"/>
            <a:ext cx="236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Trên</a:t>
            </a:r>
            <a:r>
              <a:rPr sz="32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lý</a:t>
            </a:r>
            <a:r>
              <a:rPr sz="32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thuy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106801"/>
            <a:ext cx="5146675" cy="971550"/>
            <a:chOff x="3400425" y="3106801"/>
            <a:chExt cx="5146675" cy="9715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3119501"/>
              <a:ext cx="5121275" cy="9460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3119501"/>
              <a:ext cx="5121275" cy="946150"/>
            </a:xfrm>
            <a:custGeom>
              <a:avLst/>
              <a:gdLst/>
              <a:ahLst/>
              <a:cxnLst/>
              <a:rect l="l" t="t" r="r" b="b"/>
              <a:pathLst>
                <a:path w="5121275" h="946150">
                  <a:moveTo>
                    <a:pt x="5121275" y="157607"/>
                  </a:moveTo>
                  <a:lnTo>
                    <a:pt x="5121275" y="788416"/>
                  </a:lnTo>
                  <a:lnTo>
                    <a:pt x="5114324" y="830341"/>
                  </a:lnTo>
                  <a:lnTo>
                    <a:pt x="5094708" y="867997"/>
                  </a:lnTo>
                  <a:lnTo>
                    <a:pt x="5064283" y="899890"/>
                  </a:lnTo>
                  <a:lnTo>
                    <a:pt x="5024905" y="924522"/>
                  </a:lnTo>
                  <a:lnTo>
                    <a:pt x="4978429" y="940398"/>
                  </a:lnTo>
                  <a:lnTo>
                    <a:pt x="4926710" y="946023"/>
                  </a:lnTo>
                  <a:lnTo>
                    <a:pt x="0" y="946023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78429" y="5624"/>
                  </a:lnTo>
                  <a:lnTo>
                    <a:pt x="5024905" y="21500"/>
                  </a:lnTo>
                  <a:lnTo>
                    <a:pt x="5064283" y="46132"/>
                  </a:lnTo>
                  <a:lnTo>
                    <a:pt x="5094708" y="78025"/>
                  </a:lnTo>
                  <a:lnTo>
                    <a:pt x="5114324" y="115681"/>
                  </a:lnTo>
                  <a:lnTo>
                    <a:pt x="5121275" y="15760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50463" y="3268217"/>
            <a:ext cx="443674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0" marR="5080" indent="-11430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na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nê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hai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tiếp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cận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022600"/>
            <a:ext cx="2905125" cy="1085850"/>
            <a:chOff x="520700" y="3022600"/>
            <a:chExt cx="2905125" cy="1085850"/>
          </a:xfrm>
        </p:grpSpPr>
        <p:sp>
          <p:nvSpPr>
            <p:cNvPr id="15" name="object 15"/>
            <p:cNvSpPr/>
            <p:nvPr/>
          </p:nvSpPr>
          <p:spPr>
            <a:xfrm>
              <a:off x="533400" y="3035300"/>
              <a:ext cx="2879725" cy="1060450"/>
            </a:xfrm>
            <a:custGeom>
              <a:avLst/>
              <a:gdLst/>
              <a:ahLst/>
              <a:cxnLst/>
              <a:rect l="l" t="t" r="r" b="b"/>
              <a:pathLst>
                <a:path w="2879725" h="1060450">
                  <a:moveTo>
                    <a:pt x="2636647" y="0"/>
                  </a:moveTo>
                  <a:lnTo>
                    <a:pt x="243039" y="0"/>
                  </a:lnTo>
                  <a:lnTo>
                    <a:pt x="187313" y="4667"/>
                  </a:lnTo>
                  <a:lnTo>
                    <a:pt x="136157" y="17963"/>
                  </a:lnTo>
                  <a:lnTo>
                    <a:pt x="91031" y="38828"/>
                  </a:lnTo>
                  <a:lnTo>
                    <a:pt x="53393" y="66202"/>
                  </a:lnTo>
                  <a:lnTo>
                    <a:pt x="24703" y="99026"/>
                  </a:lnTo>
                  <a:lnTo>
                    <a:pt x="6418" y="136240"/>
                  </a:lnTo>
                  <a:lnTo>
                    <a:pt x="0" y="176784"/>
                  </a:lnTo>
                  <a:lnTo>
                    <a:pt x="0" y="883666"/>
                  </a:lnTo>
                  <a:lnTo>
                    <a:pt x="6418" y="924209"/>
                  </a:lnTo>
                  <a:lnTo>
                    <a:pt x="24703" y="961423"/>
                  </a:lnTo>
                  <a:lnTo>
                    <a:pt x="53393" y="994247"/>
                  </a:lnTo>
                  <a:lnTo>
                    <a:pt x="91031" y="1021621"/>
                  </a:lnTo>
                  <a:lnTo>
                    <a:pt x="136157" y="1042486"/>
                  </a:lnTo>
                  <a:lnTo>
                    <a:pt x="187313" y="1055782"/>
                  </a:lnTo>
                  <a:lnTo>
                    <a:pt x="243039" y="1060450"/>
                  </a:lnTo>
                  <a:lnTo>
                    <a:pt x="2636647" y="1060450"/>
                  </a:lnTo>
                  <a:lnTo>
                    <a:pt x="2692379" y="1055782"/>
                  </a:lnTo>
                  <a:lnTo>
                    <a:pt x="2743542" y="1042486"/>
                  </a:lnTo>
                  <a:lnTo>
                    <a:pt x="2788675" y="1021621"/>
                  </a:lnTo>
                  <a:lnTo>
                    <a:pt x="2826320" y="994247"/>
                  </a:lnTo>
                  <a:lnTo>
                    <a:pt x="2855016" y="961423"/>
                  </a:lnTo>
                  <a:lnTo>
                    <a:pt x="2873304" y="924209"/>
                  </a:lnTo>
                  <a:lnTo>
                    <a:pt x="2879725" y="883666"/>
                  </a:lnTo>
                  <a:lnTo>
                    <a:pt x="2879725" y="176784"/>
                  </a:lnTo>
                  <a:lnTo>
                    <a:pt x="2873304" y="136240"/>
                  </a:lnTo>
                  <a:lnTo>
                    <a:pt x="2855016" y="99026"/>
                  </a:lnTo>
                  <a:lnTo>
                    <a:pt x="2826320" y="66202"/>
                  </a:lnTo>
                  <a:lnTo>
                    <a:pt x="2788675" y="38828"/>
                  </a:lnTo>
                  <a:lnTo>
                    <a:pt x="2743542" y="17963"/>
                  </a:lnTo>
                  <a:lnTo>
                    <a:pt x="2692379" y="4667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035300"/>
              <a:ext cx="2879725" cy="1060450"/>
            </a:xfrm>
            <a:custGeom>
              <a:avLst/>
              <a:gdLst/>
              <a:ahLst/>
              <a:cxnLst/>
              <a:rect l="l" t="t" r="r" b="b"/>
              <a:pathLst>
                <a:path w="2879725" h="1060450">
                  <a:moveTo>
                    <a:pt x="0" y="176784"/>
                  </a:moveTo>
                  <a:lnTo>
                    <a:pt x="6418" y="136240"/>
                  </a:lnTo>
                  <a:lnTo>
                    <a:pt x="24703" y="99026"/>
                  </a:lnTo>
                  <a:lnTo>
                    <a:pt x="53393" y="66202"/>
                  </a:lnTo>
                  <a:lnTo>
                    <a:pt x="91031" y="38828"/>
                  </a:lnTo>
                  <a:lnTo>
                    <a:pt x="136157" y="17963"/>
                  </a:lnTo>
                  <a:lnTo>
                    <a:pt x="187313" y="4667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92379" y="4667"/>
                  </a:lnTo>
                  <a:lnTo>
                    <a:pt x="2743542" y="17963"/>
                  </a:lnTo>
                  <a:lnTo>
                    <a:pt x="2788675" y="38828"/>
                  </a:lnTo>
                  <a:lnTo>
                    <a:pt x="2826320" y="66202"/>
                  </a:lnTo>
                  <a:lnTo>
                    <a:pt x="2855016" y="99026"/>
                  </a:lnTo>
                  <a:lnTo>
                    <a:pt x="2873304" y="136240"/>
                  </a:lnTo>
                  <a:lnTo>
                    <a:pt x="2879725" y="176784"/>
                  </a:lnTo>
                  <a:lnTo>
                    <a:pt x="2879725" y="883666"/>
                  </a:lnTo>
                  <a:lnTo>
                    <a:pt x="2873304" y="924209"/>
                  </a:lnTo>
                  <a:lnTo>
                    <a:pt x="2855016" y="961423"/>
                  </a:lnTo>
                  <a:lnTo>
                    <a:pt x="2826320" y="994247"/>
                  </a:lnTo>
                  <a:lnTo>
                    <a:pt x="2788675" y="1021621"/>
                  </a:lnTo>
                  <a:lnTo>
                    <a:pt x="2743542" y="1042486"/>
                  </a:lnTo>
                  <a:lnTo>
                    <a:pt x="2692379" y="1055782"/>
                  </a:lnTo>
                  <a:lnTo>
                    <a:pt x="2636647" y="1060450"/>
                  </a:lnTo>
                  <a:lnTo>
                    <a:pt x="243039" y="1060450"/>
                  </a:lnTo>
                  <a:lnTo>
                    <a:pt x="187313" y="1055782"/>
                  </a:lnTo>
                  <a:lnTo>
                    <a:pt x="136157" y="1042486"/>
                  </a:lnTo>
                  <a:lnTo>
                    <a:pt x="91031" y="1021621"/>
                  </a:lnTo>
                  <a:lnTo>
                    <a:pt x="53393" y="994247"/>
                  </a:lnTo>
                  <a:lnTo>
                    <a:pt x="24703" y="961423"/>
                  </a:lnTo>
                  <a:lnTo>
                    <a:pt x="6418" y="924209"/>
                  </a:lnTo>
                  <a:lnTo>
                    <a:pt x="0" y="883666"/>
                  </a:lnTo>
                  <a:lnTo>
                    <a:pt x="0" y="1767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7153" y="3272738"/>
            <a:ext cx="23539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221226"/>
            <a:ext cx="5146675" cy="1916430"/>
            <a:chOff x="3400425" y="4221226"/>
            <a:chExt cx="5146675" cy="19164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233926"/>
              <a:ext cx="5121275" cy="18906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4233926"/>
              <a:ext cx="5121275" cy="1891030"/>
            </a:xfrm>
            <a:custGeom>
              <a:avLst/>
              <a:gdLst/>
              <a:ahLst/>
              <a:cxnLst/>
              <a:rect l="l" t="t" r="r" b="b"/>
              <a:pathLst>
                <a:path w="5121275" h="1891029">
                  <a:moveTo>
                    <a:pt x="5121275" y="315087"/>
                  </a:moveTo>
                  <a:lnTo>
                    <a:pt x="5121275" y="1575523"/>
                  </a:lnTo>
                  <a:lnTo>
                    <a:pt x="5118139" y="1632168"/>
                  </a:lnTo>
                  <a:lnTo>
                    <a:pt x="5109101" y="1685482"/>
                  </a:lnTo>
                  <a:lnTo>
                    <a:pt x="5094708" y="1734574"/>
                  </a:lnTo>
                  <a:lnTo>
                    <a:pt x="5075511" y="1778555"/>
                  </a:lnTo>
                  <a:lnTo>
                    <a:pt x="5052060" y="1816536"/>
                  </a:lnTo>
                  <a:lnTo>
                    <a:pt x="5024905" y="1847625"/>
                  </a:lnTo>
                  <a:lnTo>
                    <a:pt x="4994595" y="1870934"/>
                  </a:lnTo>
                  <a:lnTo>
                    <a:pt x="4926710" y="1890649"/>
                  </a:lnTo>
                  <a:lnTo>
                    <a:pt x="0" y="18906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1680" y="5073"/>
                  </a:lnTo>
                  <a:lnTo>
                    <a:pt x="5024905" y="42996"/>
                  </a:lnTo>
                  <a:lnTo>
                    <a:pt x="5052060" y="74071"/>
                  </a:lnTo>
                  <a:lnTo>
                    <a:pt x="5075511" y="112039"/>
                  </a:lnTo>
                  <a:lnTo>
                    <a:pt x="5094708" y="156012"/>
                  </a:lnTo>
                  <a:lnTo>
                    <a:pt x="5109101" y="205102"/>
                  </a:lnTo>
                  <a:lnTo>
                    <a:pt x="5118139" y="258423"/>
                  </a:lnTo>
                  <a:lnTo>
                    <a:pt x="5121275" y="31508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50463" y="4306315"/>
            <a:ext cx="485965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  <a:tabLst>
                <a:tab pos="23812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Nếu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bắt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endParaRPr sz="2000">
              <a:latin typeface="Arial"/>
              <a:cs typeface="Arial"/>
            </a:endParaRPr>
          </a:p>
          <a:p>
            <a:pPr marL="238125" marR="131445">
              <a:lnSpc>
                <a:spcPts val="2160"/>
              </a:lnSpc>
              <a:spcBef>
                <a:spcPts val="15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 và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chọn ứng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trình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 dụng phải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 các chức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endParaRPr sz="2000">
              <a:latin typeface="Arial"/>
              <a:cs typeface="Arial"/>
            </a:endParaRPr>
          </a:p>
          <a:p>
            <a:pPr marL="238125" marR="117475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lai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221098"/>
            <a:ext cx="2905125" cy="1916430"/>
            <a:chOff x="520700" y="4221098"/>
            <a:chExt cx="2905125" cy="1916430"/>
          </a:xfrm>
        </p:grpSpPr>
        <p:sp>
          <p:nvSpPr>
            <p:cNvPr id="23" name="object 23"/>
            <p:cNvSpPr/>
            <p:nvPr/>
          </p:nvSpPr>
          <p:spPr>
            <a:xfrm>
              <a:off x="533400" y="4233798"/>
              <a:ext cx="2879725" cy="1891030"/>
            </a:xfrm>
            <a:custGeom>
              <a:avLst/>
              <a:gdLst/>
              <a:ahLst/>
              <a:cxnLst/>
              <a:rect l="l" t="t" r="r" b="b"/>
              <a:pathLst>
                <a:path w="2879725" h="1891029">
                  <a:moveTo>
                    <a:pt x="2636647" y="0"/>
                  </a:moveTo>
                  <a:lnTo>
                    <a:pt x="243039" y="0"/>
                  </a:lnTo>
                  <a:lnTo>
                    <a:pt x="203617" y="4124"/>
                  </a:lnTo>
                  <a:lnTo>
                    <a:pt x="166220" y="16067"/>
                  </a:lnTo>
                  <a:lnTo>
                    <a:pt x="131349" y="35178"/>
                  </a:lnTo>
                  <a:lnTo>
                    <a:pt x="99504" y="60809"/>
                  </a:lnTo>
                  <a:lnTo>
                    <a:pt x="71185" y="92313"/>
                  </a:lnTo>
                  <a:lnTo>
                    <a:pt x="46892" y="129040"/>
                  </a:lnTo>
                  <a:lnTo>
                    <a:pt x="27127" y="170342"/>
                  </a:lnTo>
                  <a:lnTo>
                    <a:pt x="12390" y="215570"/>
                  </a:lnTo>
                  <a:lnTo>
                    <a:pt x="3181" y="264077"/>
                  </a:lnTo>
                  <a:lnTo>
                    <a:pt x="0" y="315213"/>
                  </a:lnTo>
                  <a:lnTo>
                    <a:pt x="0" y="1575650"/>
                  </a:lnTo>
                  <a:lnTo>
                    <a:pt x="3181" y="1626766"/>
                  </a:lnTo>
                  <a:lnTo>
                    <a:pt x="12390" y="1675255"/>
                  </a:lnTo>
                  <a:lnTo>
                    <a:pt x="27127" y="1720469"/>
                  </a:lnTo>
                  <a:lnTo>
                    <a:pt x="46892" y="1761760"/>
                  </a:lnTo>
                  <a:lnTo>
                    <a:pt x="71185" y="1798478"/>
                  </a:lnTo>
                  <a:lnTo>
                    <a:pt x="99504" y="1829975"/>
                  </a:lnTo>
                  <a:lnTo>
                    <a:pt x="131349" y="1855602"/>
                  </a:lnTo>
                  <a:lnTo>
                    <a:pt x="166220" y="1874710"/>
                  </a:lnTo>
                  <a:lnTo>
                    <a:pt x="203617" y="1886651"/>
                  </a:lnTo>
                  <a:lnTo>
                    <a:pt x="243039" y="1890776"/>
                  </a:lnTo>
                  <a:lnTo>
                    <a:pt x="2636647" y="1890776"/>
                  </a:lnTo>
                  <a:lnTo>
                    <a:pt x="2676073" y="1886651"/>
                  </a:lnTo>
                  <a:lnTo>
                    <a:pt x="2713474" y="1874710"/>
                  </a:lnTo>
                  <a:lnTo>
                    <a:pt x="2748351" y="1855602"/>
                  </a:lnTo>
                  <a:lnTo>
                    <a:pt x="2780201" y="1829975"/>
                  </a:lnTo>
                  <a:lnTo>
                    <a:pt x="2808525" y="1798478"/>
                  </a:lnTo>
                  <a:lnTo>
                    <a:pt x="2832822" y="1761760"/>
                  </a:lnTo>
                  <a:lnTo>
                    <a:pt x="2852591" y="1720469"/>
                  </a:lnTo>
                  <a:lnTo>
                    <a:pt x="2867331" y="1675255"/>
                  </a:lnTo>
                  <a:lnTo>
                    <a:pt x="2876543" y="1626766"/>
                  </a:lnTo>
                  <a:lnTo>
                    <a:pt x="2879725" y="1575650"/>
                  </a:lnTo>
                  <a:lnTo>
                    <a:pt x="2879725" y="315213"/>
                  </a:lnTo>
                  <a:lnTo>
                    <a:pt x="2876543" y="264077"/>
                  </a:lnTo>
                  <a:lnTo>
                    <a:pt x="2867331" y="215570"/>
                  </a:lnTo>
                  <a:lnTo>
                    <a:pt x="2852591" y="170342"/>
                  </a:lnTo>
                  <a:lnTo>
                    <a:pt x="2832822" y="129040"/>
                  </a:lnTo>
                  <a:lnTo>
                    <a:pt x="2808525" y="92313"/>
                  </a:lnTo>
                  <a:lnTo>
                    <a:pt x="2780201" y="60809"/>
                  </a:lnTo>
                  <a:lnTo>
                    <a:pt x="2748351" y="35178"/>
                  </a:lnTo>
                  <a:lnTo>
                    <a:pt x="2713474" y="16067"/>
                  </a:lnTo>
                  <a:lnTo>
                    <a:pt x="2676073" y="4124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233798"/>
              <a:ext cx="2879725" cy="1891030"/>
            </a:xfrm>
            <a:custGeom>
              <a:avLst/>
              <a:gdLst/>
              <a:ahLst/>
              <a:cxnLst/>
              <a:rect l="l" t="t" r="r" b="b"/>
              <a:pathLst>
                <a:path w="2879725" h="1891029">
                  <a:moveTo>
                    <a:pt x="0" y="315213"/>
                  </a:moveTo>
                  <a:lnTo>
                    <a:pt x="3181" y="264077"/>
                  </a:lnTo>
                  <a:lnTo>
                    <a:pt x="12390" y="215570"/>
                  </a:lnTo>
                  <a:lnTo>
                    <a:pt x="27127" y="170342"/>
                  </a:lnTo>
                  <a:lnTo>
                    <a:pt x="46892" y="129040"/>
                  </a:lnTo>
                  <a:lnTo>
                    <a:pt x="71185" y="92313"/>
                  </a:lnTo>
                  <a:lnTo>
                    <a:pt x="99504" y="60809"/>
                  </a:lnTo>
                  <a:lnTo>
                    <a:pt x="131349" y="35178"/>
                  </a:lnTo>
                  <a:lnTo>
                    <a:pt x="166220" y="16067"/>
                  </a:lnTo>
                  <a:lnTo>
                    <a:pt x="203617" y="4124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76073" y="4124"/>
                  </a:lnTo>
                  <a:lnTo>
                    <a:pt x="2713474" y="16067"/>
                  </a:lnTo>
                  <a:lnTo>
                    <a:pt x="2748351" y="35178"/>
                  </a:lnTo>
                  <a:lnTo>
                    <a:pt x="2780201" y="60809"/>
                  </a:lnTo>
                  <a:lnTo>
                    <a:pt x="2808525" y="92313"/>
                  </a:lnTo>
                  <a:lnTo>
                    <a:pt x="2832822" y="129040"/>
                  </a:lnTo>
                  <a:lnTo>
                    <a:pt x="2852591" y="170342"/>
                  </a:lnTo>
                  <a:lnTo>
                    <a:pt x="2867331" y="215570"/>
                  </a:lnTo>
                  <a:lnTo>
                    <a:pt x="2876543" y="264077"/>
                  </a:lnTo>
                  <a:lnTo>
                    <a:pt x="2879725" y="315213"/>
                  </a:lnTo>
                  <a:lnTo>
                    <a:pt x="2879725" y="1575650"/>
                  </a:lnTo>
                  <a:lnTo>
                    <a:pt x="2876543" y="1626766"/>
                  </a:lnTo>
                  <a:lnTo>
                    <a:pt x="2867331" y="1675255"/>
                  </a:lnTo>
                  <a:lnTo>
                    <a:pt x="2852591" y="1720469"/>
                  </a:lnTo>
                  <a:lnTo>
                    <a:pt x="2832822" y="1761760"/>
                  </a:lnTo>
                  <a:lnTo>
                    <a:pt x="2808525" y="1798478"/>
                  </a:lnTo>
                  <a:lnTo>
                    <a:pt x="2780201" y="1829975"/>
                  </a:lnTo>
                  <a:lnTo>
                    <a:pt x="2748351" y="1855602"/>
                  </a:lnTo>
                  <a:lnTo>
                    <a:pt x="2713474" y="1874710"/>
                  </a:lnTo>
                  <a:lnTo>
                    <a:pt x="2676073" y="1886651"/>
                  </a:lnTo>
                  <a:lnTo>
                    <a:pt x="2636647" y="1890776"/>
                  </a:lnTo>
                  <a:lnTo>
                    <a:pt x="243039" y="1890776"/>
                  </a:lnTo>
                  <a:lnTo>
                    <a:pt x="203617" y="1886651"/>
                  </a:lnTo>
                  <a:lnTo>
                    <a:pt x="166220" y="1874710"/>
                  </a:lnTo>
                  <a:lnTo>
                    <a:pt x="131349" y="1855602"/>
                  </a:lnTo>
                  <a:lnTo>
                    <a:pt x="99504" y="1829975"/>
                  </a:lnTo>
                  <a:lnTo>
                    <a:pt x="71185" y="1798478"/>
                  </a:lnTo>
                  <a:lnTo>
                    <a:pt x="46892" y="1761760"/>
                  </a:lnTo>
                  <a:lnTo>
                    <a:pt x="27127" y="1720469"/>
                  </a:lnTo>
                  <a:lnTo>
                    <a:pt x="12390" y="1675255"/>
                  </a:lnTo>
                  <a:lnTo>
                    <a:pt x="3181" y="1626766"/>
                  </a:lnTo>
                  <a:lnTo>
                    <a:pt x="0" y="1575650"/>
                  </a:lnTo>
                  <a:lnTo>
                    <a:pt x="0" y="3152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24001" y="4228591"/>
            <a:ext cx="2498725" cy="18313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marR="5080" indent="-1905" algn="ctr">
              <a:lnSpc>
                <a:spcPct val="90000"/>
              </a:lnSpc>
              <a:spcBef>
                <a:spcPts val="484"/>
              </a:spcBef>
            </a:pPr>
            <a:r>
              <a:rPr sz="32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Factor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that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overtakes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all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is</a:t>
            </a:r>
            <a:r>
              <a:rPr sz="32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off-the-shelf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software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câu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trả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lời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là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Q5	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hoạt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động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phát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triển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hệ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979" y="1752223"/>
            <a:ext cx="6764332" cy="3877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Pha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578" y="1865555"/>
            <a:ext cx="6288932" cy="31375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0651" y="1709801"/>
            <a:ext cx="5146675" cy="4054475"/>
            <a:chOff x="3430651" y="1709801"/>
            <a:chExt cx="5146675" cy="4054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3351" y="1722501"/>
              <a:ext cx="5121148" cy="40290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43351" y="1722501"/>
              <a:ext cx="5121275" cy="4029075"/>
            </a:xfrm>
            <a:custGeom>
              <a:avLst/>
              <a:gdLst/>
              <a:ahLst/>
              <a:cxnLst/>
              <a:rect l="l" t="t" r="r" b="b"/>
              <a:pathLst>
                <a:path w="5121275" h="4029075">
                  <a:moveTo>
                    <a:pt x="5121148" y="671449"/>
                  </a:moveTo>
                  <a:lnTo>
                    <a:pt x="5121148" y="3357499"/>
                  </a:lnTo>
                  <a:lnTo>
                    <a:pt x="5119351" y="3410660"/>
                  </a:lnTo>
                  <a:lnTo>
                    <a:pt x="5114014" y="3463161"/>
                  </a:lnTo>
                  <a:lnTo>
                    <a:pt x="5105216" y="3514778"/>
                  </a:lnTo>
                  <a:lnTo>
                    <a:pt x="5093037" y="3565283"/>
                  </a:lnTo>
                  <a:lnTo>
                    <a:pt x="5077555" y="3614451"/>
                  </a:lnTo>
                  <a:lnTo>
                    <a:pt x="5058849" y="3662058"/>
                  </a:lnTo>
                  <a:lnTo>
                    <a:pt x="5037000" y="3707877"/>
                  </a:lnTo>
                  <a:lnTo>
                    <a:pt x="5012086" y="3751682"/>
                  </a:lnTo>
                  <a:lnTo>
                    <a:pt x="4984186" y="3793249"/>
                  </a:lnTo>
                  <a:lnTo>
                    <a:pt x="4953381" y="3832352"/>
                  </a:lnTo>
                  <a:lnTo>
                    <a:pt x="4916190" y="3872257"/>
                  </a:lnTo>
                  <a:lnTo>
                    <a:pt x="4876424" y="3907948"/>
                  </a:lnTo>
                  <a:lnTo>
                    <a:pt x="4834349" y="3939296"/>
                  </a:lnTo>
                  <a:lnTo>
                    <a:pt x="4790228" y="3966174"/>
                  </a:lnTo>
                  <a:lnTo>
                    <a:pt x="4744329" y="3988453"/>
                  </a:lnTo>
                  <a:lnTo>
                    <a:pt x="4696916" y="4006005"/>
                  </a:lnTo>
                  <a:lnTo>
                    <a:pt x="4648255" y="4018700"/>
                  </a:lnTo>
                  <a:lnTo>
                    <a:pt x="4598611" y="4026412"/>
                  </a:lnTo>
                  <a:lnTo>
                    <a:pt x="4548251" y="4029011"/>
                  </a:lnTo>
                  <a:lnTo>
                    <a:pt x="0" y="4029011"/>
                  </a:lnTo>
                  <a:lnTo>
                    <a:pt x="0" y="0"/>
                  </a:lnTo>
                  <a:lnTo>
                    <a:pt x="4548251" y="0"/>
                  </a:lnTo>
                  <a:lnTo>
                    <a:pt x="4598611" y="2598"/>
                  </a:lnTo>
                  <a:lnTo>
                    <a:pt x="4648255" y="10308"/>
                  </a:lnTo>
                  <a:lnTo>
                    <a:pt x="4696916" y="23001"/>
                  </a:lnTo>
                  <a:lnTo>
                    <a:pt x="4744329" y="40548"/>
                  </a:lnTo>
                  <a:lnTo>
                    <a:pt x="4790228" y="62820"/>
                  </a:lnTo>
                  <a:lnTo>
                    <a:pt x="4834349" y="89690"/>
                  </a:lnTo>
                  <a:lnTo>
                    <a:pt x="4876424" y="121028"/>
                  </a:lnTo>
                  <a:lnTo>
                    <a:pt x="4916190" y="156706"/>
                  </a:lnTo>
                  <a:lnTo>
                    <a:pt x="4953381" y="196596"/>
                  </a:lnTo>
                  <a:lnTo>
                    <a:pt x="4984186" y="235698"/>
                  </a:lnTo>
                  <a:lnTo>
                    <a:pt x="5012086" y="277265"/>
                  </a:lnTo>
                  <a:lnTo>
                    <a:pt x="5037000" y="321070"/>
                  </a:lnTo>
                  <a:lnTo>
                    <a:pt x="5058849" y="366889"/>
                  </a:lnTo>
                  <a:lnTo>
                    <a:pt x="5077555" y="414496"/>
                  </a:lnTo>
                  <a:lnTo>
                    <a:pt x="5093037" y="463664"/>
                  </a:lnTo>
                  <a:lnTo>
                    <a:pt x="5105216" y="514169"/>
                  </a:lnTo>
                  <a:lnTo>
                    <a:pt x="5114014" y="565786"/>
                  </a:lnTo>
                  <a:lnTo>
                    <a:pt x="5119351" y="618287"/>
                  </a:lnTo>
                  <a:lnTo>
                    <a:pt x="5121148" y="671449"/>
                  </a:lnTo>
                  <a:close/>
                </a:path>
              </a:pathLst>
            </a:custGeom>
            <a:ln w="25400">
              <a:solidFill>
                <a:srgbClr val="0033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485" y="1760346"/>
            <a:ext cx="47250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25"/>
              </a:spcBef>
              <a:tabLst>
                <a:tab pos="356870" algn="l"/>
                <a:tab pos="1655445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Purpose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Tăng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doanh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thu</a:t>
            </a:r>
            <a:r>
              <a:rPr sz="24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từ</a:t>
            </a:r>
            <a:r>
              <a:rPr sz="24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sự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kiện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đám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cưới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7485" y="2856052"/>
            <a:ext cx="479107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30"/>
              </a:spcBef>
              <a:tabLst>
                <a:tab pos="356870" algn="l"/>
                <a:tab pos="1316990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Goals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ho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ra </a:t>
            </a:r>
            <a:r>
              <a:rPr sz="2400" spc="-5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xung đ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 l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 trình,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dõi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7485" y="4282897"/>
            <a:ext cx="4735830" cy="13792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30"/>
              </a:spcBef>
              <a:tabLst>
                <a:tab pos="356870" algn="l"/>
                <a:tab pos="1387475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Scope</a:t>
            </a:r>
            <a:r>
              <a:rPr sz="24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Xác đ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 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 dùng, quy </a:t>
            </a:r>
            <a:r>
              <a:rPr sz="2400" spc="-5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nghi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ụ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thi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t,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ơ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ở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 ch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t, nhi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 v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, s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ự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liên </a:t>
            </a:r>
            <a:r>
              <a:rPr sz="24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quan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387" y="1560575"/>
            <a:ext cx="2906395" cy="4322445"/>
            <a:chOff x="560387" y="1560575"/>
            <a:chExt cx="2906395" cy="4322445"/>
          </a:xfrm>
        </p:grpSpPr>
        <p:sp>
          <p:nvSpPr>
            <p:cNvPr id="9" name="object 9"/>
            <p:cNvSpPr/>
            <p:nvPr/>
          </p:nvSpPr>
          <p:spPr>
            <a:xfrm>
              <a:off x="573087" y="1573275"/>
              <a:ext cx="2880995" cy="4297045"/>
            </a:xfrm>
            <a:custGeom>
              <a:avLst/>
              <a:gdLst/>
              <a:ahLst/>
              <a:cxnLst/>
              <a:rect l="l" t="t" r="r" b="b"/>
              <a:pathLst>
                <a:path w="2880995" h="4297045">
                  <a:moveTo>
                    <a:pt x="2400236" y="0"/>
                  </a:moveTo>
                  <a:lnTo>
                    <a:pt x="480072" y="0"/>
                  </a:lnTo>
                  <a:lnTo>
                    <a:pt x="432625" y="2347"/>
                  </a:lnTo>
                  <a:lnTo>
                    <a:pt x="385980" y="9304"/>
                  </a:lnTo>
                  <a:lnTo>
                    <a:pt x="340454" y="20741"/>
                  </a:lnTo>
                  <a:lnTo>
                    <a:pt x="296360" y="36528"/>
                  </a:lnTo>
                  <a:lnTo>
                    <a:pt x="254015" y="56536"/>
                  </a:lnTo>
                  <a:lnTo>
                    <a:pt x="213732" y="80635"/>
                  </a:lnTo>
                  <a:lnTo>
                    <a:pt x="175827" y="108695"/>
                  </a:lnTo>
                  <a:lnTo>
                    <a:pt x="140614" y="140588"/>
                  </a:lnTo>
                  <a:lnTo>
                    <a:pt x="108723" y="175803"/>
                  </a:lnTo>
                  <a:lnTo>
                    <a:pt x="80661" y="213705"/>
                  </a:lnTo>
                  <a:lnTo>
                    <a:pt x="56559" y="253982"/>
                  </a:lnTo>
                  <a:lnTo>
                    <a:pt x="36545" y="296322"/>
                  </a:lnTo>
                  <a:lnTo>
                    <a:pt x="20752" y="340413"/>
                  </a:lnTo>
                  <a:lnTo>
                    <a:pt x="9310" y="385941"/>
                  </a:lnTo>
                  <a:lnTo>
                    <a:pt x="2349" y="432594"/>
                  </a:lnTo>
                  <a:lnTo>
                    <a:pt x="0" y="480060"/>
                  </a:lnTo>
                  <a:lnTo>
                    <a:pt x="0" y="3816858"/>
                  </a:lnTo>
                  <a:lnTo>
                    <a:pt x="2349" y="3864324"/>
                  </a:lnTo>
                  <a:lnTo>
                    <a:pt x="9310" y="3910980"/>
                  </a:lnTo>
                  <a:lnTo>
                    <a:pt x="20752" y="3956512"/>
                  </a:lnTo>
                  <a:lnTo>
                    <a:pt x="36545" y="4000606"/>
                  </a:lnTo>
                  <a:lnTo>
                    <a:pt x="56559" y="4042949"/>
                  </a:lnTo>
                  <a:lnTo>
                    <a:pt x="80661" y="4083228"/>
                  </a:lnTo>
                  <a:lnTo>
                    <a:pt x="108723" y="4121130"/>
                  </a:lnTo>
                  <a:lnTo>
                    <a:pt x="140614" y="4156341"/>
                  </a:lnTo>
                  <a:lnTo>
                    <a:pt x="175826" y="4188232"/>
                  </a:lnTo>
                  <a:lnTo>
                    <a:pt x="213730" y="4216294"/>
                  </a:lnTo>
                  <a:lnTo>
                    <a:pt x="254011" y="4240397"/>
                  </a:lnTo>
                  <a:lnTo>
                    <a:pt x="296356" y="4260410"/>
                  </a:lnTo>
                  <a:lnTo>
                    <a:pt x="340448" y="4276203"/>
                  </a:lnTo>
                  <a:lnTo>
                    <a:pt x="385975" y="4287645"/>
                  </a:lnTo>
                  <a:lnTo>
                    <a:pt x="432621" y="4294606"/>
                  </a:lnTo>
                  <a:lnTo>
                    <a:pt x="480072" y="4296956"/>
                  </a:lnTo>
                  <a:lnTo>
                    <a:pt x="2400236" y="4296956"/>
                  </a:lnTo>
                  <a:lnTo>
                    <a:pt x="2447702" y="4294606"/>
                  </a:lnTo>
                  <a:lnTo>
                    <a:pt x="2494355" y="4287645"/>
                  </a:lnTo>
                  <a:lnTo>
                    <a:pt x="2539883" y="4276203"/>
                  </a:lnTo>
                  <a:lnTo>
                    <a:pt x="2583973" y="4260410"/>
                  </a:lnTo>
                  <a:lnTo>
                    <a:pt x="2626313" y="4240397"/>
                  </a:lnTo>
                  <a:lnTo>
                    <a:pt x="2666591" y="4216294"/>
                  </a:lnTo>
                  <a:lnTo>
                    <a:pt x="2704493" y="4188232"/>
                  </a:lnTo>
                  <a:lnTo>
                    <a:pt x="2739707" y="4156341"/>
                  </a:lnTo>
                  <a:lnTo>
                    <a:pt x="2771606" y="4121130"/>
                  </a:lnTo>
                  <a:lnTo>
                    <a:pt x="2799681" y="4083228"/>
                  </a:lnTo>
                  <a:lnTo>
                    <a:pt x="2823800" y="4042949"/>
                  </a:lnTo>
                  <a:lnTo>
                    <a:pt x="2843831" y="4000606"/>
                  </a:lnTo>
                  <a:lnTo>
                    <a:pt x="2859641" y="3956512"/>
                  </a:lnTo>
                  <a:lnTo>
                    <a:pt x="2871098" y="3910980"/>
                  </a:lnTo>
                  <a:lnTo>
                    <a:pt x="2878070" y="3864324"/>
                  </a:lnTo>
                  <a:lnTo>
                    <a:pt x="2880423" y="3816858"/>
                  </a:lnTo>
                  <a:lnTo>
                    <a:pt x="2880423" y="480060"/>
                  </a:lnTo>
                  <a:lnTo>
                    <a:pt x="2878070" y="432594"/>
                  </a:lnTo>
                  <a:lnTo>
                    <a:pt x="2871098" y="385941"/>
                  </a:lnTo>
                  <a:lnTo>
                    <a:pt x="2859641" y="340413"/>
                  </a:lnTo>
                  <a:lnTo>
                    <a:pt x="2843831" y="296322"/>
                  </a:lnTo>
                  <a:lnTo>
                    <a:pt x="2823800" y="253982"/>
                  </a:lnTo>
                  <a:lnTo>
                    <a:pt x="2799681" y="213705"/>
                  </a:lnTo>
                  <a:lnTo>
                    <a:pt x="2771606" y="175803"/>
                  </a:lnTo>
                  <a:lnTo>
                    <a:pt x="2739707" y="140588"/>
                  </a:lnTo>
                  <a:lnTo>
                    <a:pt x="2704493" y="108695"/>
                  </a:lnTo>
                  <a:lnTo>
                    <a:pt x="2666591" y="80635"/>
                  </a:lnTo>
                  <a:lnTo>
                    <a:pt x="2626313" y="56536"/>
                  </a:lnTo>
                  <a:lnTo>
                    <a:pt x="2583973" y="36528"/>
                  </a:lnTo>
                  <a:lnTo>
                    <a:pt x="2539883" y="20741"/>
                  </a:lnTo>
                  <a:lnTo>
                    <a:pt x="2494355" y="9304"/>
                  </a:lnTo>
                  <a:lnTo>
                    <a:pt x="2447702" y="2347"/>
                  </a:lnTo>
                  <a:lnTo>
                    <a:pt x="24002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087" y="1573275"/>
              <a:ext cx="2880995" cy="4297045"/>
            </a:xfrm>
            <a:custGeom>
              <a:avLst/>
              <a:gdLst/>
              <a:ahLst/>
              <a:cxnLst/>
              <a:rect l="l" t="t" r="r" b="b"/>
              <a:pathLst>
                <a:path w="2880995" h="4297045">
                  <a:moveTo>
                    <a:pt x="0" y="480060"/>
                  </a:moveTo>
                  <a:lnTo>
                    <a:pt x="2349" y="432594"/>
                  </a:lnTo>
                  <a:lnTo>
                    <a:pt x="9310" y="385941"/>
                  </a:lnTo>
                  <a:lnTo>
                    <a:pt x="20752" y="340413"/>
                  </a:lnTo>
                  <a:lnTo>
                    <a:pt x="36545" y="296322"/>
                  </a:lnTo>
                  <a:lnTo>
                    <a:pt x="56559" y="253982"/>
                  </a:lnTo>
                  <a:lnTo>
                    <a:pt x="80661" y="213705"/>
                  </a:lnTo>
                  <a:lnTo>
                    <a:pt x="108723" y="175803"/>
                  </a:lnTo>
                  <a:lnTo>
                    <a:pt x="140614" y="140588"/>
                  </a:lnTo>
                  <a:lnTo>
                    <a:pt x="175827" y="108695"/>
                  </a:lnTo>
                  <a:lnTo>
                    <a:pt x="213732" y="80635"/>
                  </a:lnTo>
                  <a:lnTo>
                    <a:pt x="254015" y="56536"/>
                  </a:lnTo>
                  <a:lnTo>
                    <a:pt x="296360" y="36528"/>
                  </a:lnTo>
                  <a:lnTo>
                    <a:pt x="340454" y="20741"/>
                  </a:lnTo>
                  <a:lnTo>
                    <a:pt x="385980" y="9304"/>
                  </a:lnTo>
                  <a:lnTo>
                    <a:pt x="432625" y="2347"/>
                  </a:lnTo>
                  <a:lnTo>
                    <a:pt x="480072" y="0"/>
                  </a:lnTo>
                  <a:lnTo>
                    <a:pt x="2400236" y="0"/>
                  </a:lnTo>
                  <a:lnTo>
                    <a:pt x="2447702" y="2347"/>
                  </a:lnTo>
                  <a:lnTo>
                    <a:pt x="2494355" y="9304"/>
                  </a:lnTo>
                  <a:lnTo>
                    <a:pt x="2539883" y="20741"/>
                  </a:lnTo>
                  <a:lnTo>
                    <a:pt x="2583973" y="36528"/>
                  </a:lnTo>
                  <a:lnTo>
                    <a:pt x="2626313" y="56536"/>
                  </a:lnTo>
                  <a:lnTo>
                    <a:pt x="2666591" y="80635"/>
                  </a:lnTo>
                  <a:lnTo>
                    <a:pt x="2704493" y="108695"/>
                  </a:lnTo>
                  <a:lnTo>
                    <a:pt x="2739707" y="140588"/>
                  </a:lnTo>
                  <a:lnTo>
                    <a:pt x="2771606" y="175803"/>
                  </a:lnTo>
                  <a:lnTo>
                    <a:pt x="2799681" y="213705"/>
                  </a:lnTo>
                  <a:lnTo>
                    <a:pt x="2823800" y="253982"/>
                  </a:lnTo>
                  <a:lnTo>
                    <a:pt x="2843831" y="296322"/>
                  </a:lnTo>
                  <a:lnTo>
                    <a:pt x="2859641" y="340413"/>
                  </a:lnTo>
                  <a:lnTo>
                    <a:pt x="2871098" y="385941"/>
                  </a:lnTo>
                  <a:lnTo>
                    <a:pt x="2878070" y="432594"/>
                  </a:lnTo>
                  <a:lnTo>
                    <a:pt x="2880423" y="480060"/>
                  </a:lnTo>
                  <a:lnTo>
                    <a:pt x="2880423" y="3816858"/>
                  </a:lnTo>
                  <a:lnTo>
                    <a:pt x="2878070" y="3864324"/>
                  </a:lnTo>
                  <a:lnTo>
                    <a:pt x="2871098" y="3910980"/>
                  </a:lnTo>
                  <a:lnTo>
                    <a:pt x="2859641" y="3956512"/>
                  </a:lnTo>
                  <a:lnTo>
                    <a:pt x="2843831" y="4000606"/>
                  </a:lnTo>
                  <a:lnTo>
                    <a:pt x="2823800" y="4042949"/>
                  </a:lnTo>
                  <a:lnTo>
                    <a:pt x="2799681" y="4083228"/>
                  </a:lnTo>
                  <a:lnTo>
                    <a:pt x="2771606" y="4121130"/>
                  </a:lnTo>
                  <a:lnTo>
                    <a:pt x="2739707" y="4156341"/>
                  </a:lnTo>
                  <a:lnTo>
                    <a:pt x="2704493" y="4188232"/>
                  </a:lnTo>
                  <a:lnTo>
                    <a:pt x="2666591" y="4216294"/>
                  </a:lnTo>
                  <a:lnTo>
                    <a:pt x="2626313" y="4240397"/>
                  </a:lnTo>
                  <a:lnTo>
                    <a:pt x="2583973" y="4260410"/>
                  </a:lnTo>
                  <a:lnTo>
                    <a:pt x="2539883" y="4276203"/>
                  </a:lnTo>
                  <a:lnTo>
                    <a:pt x="2494355" y="4287645"/>
                  </a:lnTo>
                  <a:lnTo>
                    <a:pt x="2447702" y="4294606"/>
                  </a:lnTo>
                  <a:lnTo>
                    <a:pt x="2400236" y="4296956"/>
                  </a:lnTo>
                  <a:lnTo>
                    <a:pt x="480072" y="4296956"/>
                  </a:lnTo>
                  <a:lnTo>
                    <a:pt x="432621" y="4294606"/>
                  </a:lnTo>
                  <a:lnTo>
                    <a:pt x="385975" y="4287645"/>
                  </a:lnTo>
                  <a:lnTo>
                    <a:pt x="340448" y="4276203"/>
                  </a:lnTo>
                  <a:lnTo>
                    <a:pt x="296356" y="4260410"/>
                  </a:lnTo>
                  <a:lnTo>
                    <a:pt x="254011" y="4240397"/>
                  </a:lnTo>
                  <a:lnTo>
                    <a:pt x="213730" y="4216294"/>
                  </a:lnTo>
                  <a:lnTo>
                    <a:pt x="175826" y="4188232"/>
                  </a:lnTo>
                  <a:lnTo>
                    <a:pt x="140614" y="4156341"/>
                  </a:lnTo>
                  <a:lnTo>
                    <a:pt x="108723" y="4121130"/>
                  </a:lnTo>
                  <a:lnTo>
                    <a:pt x="80661" y="4083228"/>
                  </a:lnTo>
                  <a:lnTo>
                    <a:pt x="56559" y="4042949"/>
                  </a:lnTo>
                  <a:lnTo>
                    <a:pt x="36545" y="4000606"/>
                  </a:lnTo>
                  <a:lnTo>
                    <a:pt x="20752" y="3956512"/>
                  </a:lnTo>
                  <a:lnTo>
                    <a:pt x="9310" y="3910980"/>
                  </a:lnTo>
                  <a:lnTo>
                    <a:pt x="2349" y="3864324"/>
                  </a:lnTo>
                  <a:lnTo>
                    <a:pt x="0" y="3816858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46784" y="2159889"/>
            <a:ext cx="1934845" cy="30435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065" marR="5080" indent="-1905" algn="ctr">
              <a:lnSpc>
                <a:spcPct val="90000"/>
              </a:lnSpc>
              <a:spcBef>
                <a:spcPts val="530"/>
              </a:spcBef>
            </a:pP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Xác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 </a:t>
            </a:r>
            <a:r>
              <a:rPr sz="3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 </a:t>
            </a: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(scope)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 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ệ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600" spc="-1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Fox </a:t>
            </a:r>
            <a:r>
              <a:rPr sz="3600" spc="-8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Lake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166734" cy="990600"/>
          </a:xfrm>
          <a:custGeom>
            <a:avLst/>
            <a:gdLst/>
            <a:ahLst/>
            <a:cxnLst/>
            <a:rect l="l" t="t" r="r" b="b"/>
            <a:pathLst>
              <a:path w="8166734" h="990600">
                <a:moveTo>
                  <a:pt x="8166481" y="0"/>
                </a:moveTo>
                <a:lnTo>
                  <a:pt x="0" y="0"/>
                </a:lnTo>
                <a:lnTo>
                  <a:pt x="0" y="990600"/>
                </a:lnTo>
                <a:lnTo>
                  <a:pt x="8166481" y="990600"/>
                </a:lnTo>
                <a:lnTo>
                  <a:pt x="81664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166734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Làm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thế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nào</a:t>
            </a:r>
            <a:r>
              <a:rPr sz="28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xác định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thống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đã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hoàn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thành?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ộ</a:t>
            </a:r>
            <a:r>
              <a:rPr dirty="0">
                <a:solidFill>
                  <a:srgbClr val="2C2B00"/>
                </a:solidFill>
              </a:rPr>
              <a:t>i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d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ự</a:t>
            </a:r>
            <a:r>
              <a:rPr spc="-1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</a:rPr>
              <a:t>án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893" y="1678032"/>
            <a:ext cx="6185525" cy="39667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Xác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yêu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ầ</a:t>
            </a:r>
            <a:r>
              <a:rPr spc="-5" dirty="0">
                <a:solidFill>
                  <a:srgbClr val="2C2B00"/>
                </a:solidFill>
              </a:rPr>
              <a:t>u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653" y="1842788"/>
            <a:ext cx="5375017" cy="33684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thành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672" y="2019218"/>
            <a:ext cx="5183964" cy="34140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Nội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dung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6900" y="1511300"/>
            <a:ext cx="7937500" cy="4876800"/>
            <a:chOff x="596900" y="1511300"/>
            <a:chExt cx="7937500" cy="4876800"/>
          </a:xfrm>
        </p:grpSpPr>
        <p:sp>
          <p:nvSpPr>
            <p:cNvPr id="5" name="object 5"/>
            <p:cNvSpPr/>
            <p:nvPr/>
          </p:nvSpPr>
          <p:spPr>
            <a:xfrm>
              <a:off x="609600" y="15240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7851267" y="0"/>
                  </a:moveTo>
                  <a:lnTo>
                    <a:pt x="60845" y="0"/>
                  </a:lnTo>
                  <a:lnTo>
                    <a:pt x="37161" y="7155"/>
                  </a:lnTo>
                  <a:lnTo>
                    <a:pt x="17821" y="26669"/>
                  </a:lnTo>
                  <a:lnTo>
                    <a:pt x="4781" y="55614"/>
                  </a:lnTo>
                  <a:lnTo>
                    <a:pt x="0" y="91059"/>
                  </a:lnTo>
                  <a:lnTo>
                    <a:pt x="0" y="455040"/>
                  </a:lnTo>
                  <a:lnTo>
                    <a:pt x="4781" y="490485"/>
                  </a:lnTo>
                  <a:lnTo>
                    <a:pt x="17821" y="519429"/>
                  </a:lnTo>
                  <a:lnTo>
                    <a:pt x="37161" y="538944"/>
                  </a:lnTo>
                  <a:lnTo>
                    <a:pt x="60845" y="546100"/>
                  </a:lnTo>
                  <a:lnTo>
                    <a:pt x="7851267" y="546100"/>
                  </a:lnTo>
                  <a:lnTo>
                    <a:pt x="7874916" y="538944"/>
                  </a:lnTo>
                  <a:lnTo>
                    <a:pt x="7894256" y="519430"/>
                  </a:lnTo>
                  <a:lnTo>
                    <a:pt x="7907309" y="490485"/>
                  </a:lnTo>
                  <a:lnTo>
                    <a:pt x="7912100" y="455040"/>
                  </a:lnTo>
                  <a:lnTo>
                    <a:pt x="7912100" y="91059"/>
                  </a:lnTo>
                  <a:lnTo>
                    <a:pt x="7907309" y="55614"/>
                  </a:lnTo>
                  <a:lnTo>
                    <a:pt x="7894256" y="26670"/>
                  </a:lnTo>
                  <a:lnTo>
                    <a:pt x="7874916" y="7155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5240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0" y="91059"/>
                  </a:moveTo>
                  <a:lnTo>
                    <a:pt x="4781" y="55614"/>
                  </a:lnTo>
                  <a:lnTo>
                    <a:pt x="17821" y="26669"/>
                  </a:lnTo>
                  <a:lnTo>
                    <a:pt x="37161" y="7155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55"/>
                  </a:lnTo>
                  <a:lnTo>
                    <a:pt x="7894256" y="26670"/>
                  </a:lnTo>
                  <a:lnTo>
                    <a:pt x="7907309" y="55614"/>
                  </a:lnTo>
                  <a:lnTo>
                    <a:pt x="7912100" y="91059"/>
                  </a:lnTo>
                  <a:lnTo>
                    <a:pt x="7912100" y="455040"/>
                  </a:lnTo>
                  <a:lnTo>
                    <a:pt x="7907309" y="490485"/>
                  </a:lnTo>
                  <a:lnTo>
                    <a:pt x="7894256" y="519430"/>
                  </a:lnTo>
                  <a:lnTo>
                    <a:pt x="7874916" y="538944"/>
                  </a:lnTo>
                  <a:lnTo>
                    <a:pt x="7851267" y="546100"/>
                  </a:lnTo>
                  <a:lnTo>
                    <a:pt x="60845" y="546100"/>
                  </a:lnTo>
                  <a:lnTo>
                    <a:pt x="37161" y="538944"/>
                  </a:lnTo>
                  <a:lnTo>
                    <a:pt x="17821" y="519429"/>
                  </a:lnTo>
                  <a:lnTo>
                    <a:pt x="4781" y="490485"/>
                  </a:lnTo>
                  <a:lnTo>
                    <a:pt x="0" y="455040"/>
                  </a:lnTo>
                  <a:lnTo>
                    <a:pt x="0" y="910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124075"/>
              <a:ext cx="7912100" cy="544830"/>
            </a:xfrm>
            <a:custGeom>
              <a:avLst/>
              <a:gdLst/>
              <a:ahLst/>
              <a:cxnLst/>
              <a:rect l="l" t="t" r="r" b="b"/>
              <a:pathLst>
                <a:path w="7912100" h="544830">
                  <a:moveTo>
                    <a:pt x="7851267" y="0"/>
                  </a:moveTo>
                  <a:lnTo>
                    <a:pt x="60845" y="0"/>
                  </a:lnTo>
                  <a:lnTo>
                    <a:pt x="37161" y="7133"/>
                  </a:lnTo>
                  <a:lnTo>
                    <a:pt x="17821" y="26590"/>
                  </a:lnTo>
                  <a:lnTo>
                    <a:pt x="4781" y="55453"/>
                  </a:lnTo>
                  <a:lnTo>
                    <a:pt x="0" y="90804"/>
                  </a:lnTo>
                  <a:lnTo>
                    <a:pt x="0" y="453771"/>
                  </a:lnTo>
                  <a:lnTo>
                    <a:pt x="4781" y="489102"/>
                  </a:lnTo>
                  <a:lnTo>
                    <a:pt x="17821" y="517921"/>
                  </a:lnTo>
                  <a:lnTo>
                    <a:pt x="37161" y="537335"/>
                  </a:lnTo>
                  <a:lnTo>
                    <a:pt x="60845" y="544449"/>
                  </a:lnTo>
                  <a:lnTo>
                    <a:pt x="7851267" y="544449"/>
                  </a:lnTo>
                  <a:lnTo>
                    <a:pt x="7874916" y="537335"/>
                  </a:lnTo>
                  <a:lnTo>
                    <a:pt x="7894256" y="517921"/>
                  </a:lnTo>
                  <a:lnTo>
                    <a:pt x="7907309" y="489102"/>
                  </a:lnTo>
                  <a:lnTo>
                    <a:pt x="7912100" y="453771"/>
                  </a:lnTo>
                  <a:lnTo>
                    <a:pt x="7912100" y="90804"/>
                  </a:lnTo>
                  <a:lnTo>
                    <a:pt x="7907309" y="55453"/>
                  </a:lnTo>
                  <a:lnTo>
                    <a:pt x="7894256" y="26590"/>
                  </a:lnTo>
                  <a:lnTo>
                    <a:pt x="7874916" y="7133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124075"/>
              <a:ext cx="7912100" cy="544830"/>
            </a:xfrm>
            <a:custGeom>
              <a:avLst/>
              <a:gdLst/>
              <a:ahLst/>
              <a:cxnLst/>
              <a:rect l="l" t="t" r="r" b="b"/>
              <a:pathLst>
                <a:path w="7912100" h="544830">
                  <a:moveTo>
                    <a:pt x="0" y="90804"/>
                  </a:moveTo>
                  <a:lnTo>
                    <a:pt x="4781" y="55453"/>
                  </a:lnTo>
                  <a:lnTo>
                    <a:pt x="17821" y="26590"/>
                  </a:lnTo>
                  <a:lnTo>
                    <a:pt x="37161" y="7133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33"/>
                  </a:lnTo>
                  <a:lnTo>
                    <a:pt x="7894256" y="26590"/>
                  </a:lnTo>
                  <a:lnTo>
                    <a:pt x="7907309" y="55453"/>
                  </a:lnTo>
                  <a:lnTo>
                    <a:pt x="7912100" y="90804"/>
                  </a:lnTo>
                  <a:lnTo>
                    <a:pt x="7912100" y="453771"/>
                  </a:lnTo>
                  <a:lnTo>
                    <a:pt x="7907309" y="489102"/>
                  </a:lnTo>
                  <a:lnTo>
                    <a:pt x="7894256" y="517921"/>
                  </a:lnTo>
                  <a:lnTo>
                    <a:pt x="7874916" y="537335"/>
                  </a:lnTo>
                  <a:lnTo>
                    <a:pt x="7851267" y="544449"/>
                  </a:lnTo>
                  <a:lnTo>
                    <a:pt x="60845" y="544449"/>
                  </a:lnTo>
                  <a:lnTo>
                    <a:pt x="37161" y="537335"/>
                  </a:lnTo>
                  <a:lnTo>
                    <a:pt x="17821" y="517921"/>
                  </a:lnTo>
                  <a:lnTo>
                    <a:pt x="4781" y="489102"/>
                  </a:lnTo>
                  <a:lnTo>
                    <a:pt x="0" y="453771"/>
                  </a:lnTo>
                  <a:lnTo>
                    <a:pt x="0" y="908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2722499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70"/>
                  </a:lnTo>
                  <a:lnTo>
                    <a:pt x="17821" y="30083"/>
                  </a:lnTo>
                  <a:lnTo>
                    <a:pt x="4781" y="62739"/>
                  </a:lnTo>
                  <a:lnTo>
                    <a:pt x="0" y="102742"/>
                  </a:lnTo>
                  <a:lnTo>
                    <a:pt x="0" y="513334"/>
                  </a:lnTo>
                  <a:lnTo>
                    <a:pt x="4781" y="553317"/>
                  </a:lnTo>
                  <a:lnTo>
                    <a:pt x="17821" y="585930"/>
                  </a:lnTo>
                  <a:lnTo>
                    <a:pt x="37161" y="607899"/>
                  </a:lnTo>
                  <a:lnTo>
                    <a:pt x="60845" y="615950"/>
                  </a:lnTo>
                  <a:lnTo>
                    <a:pt x="7851267" y="615950"/>
                  </a:lnTo>
                  <a:lnTo>
                    <a:pt x="7874916" y="607899"/>
                  </a:lnTo>
                  <a:lnTo>
                    <a:pt x="7894256" y="585930"/>
                  </a:lnTo>
                  <a:lnTo>
                    <a:pt x="7907309" y="553317"/>
                  </a:lnTo>
                  <a:lnTo>
                    <a:pt x="7912100" y="513334"/>
                  </a:lnTo>
                  <a:lnTo>
                    <a:pt x="7912100" y="102742"/>
                  </a:lnTo>
                  <a:lnTo>
                    <a:pt x="7907309" y="62739"/>
                  </a:lnTo>
                  <a:lnTo>
                    <a:pt x="7894256" y="30083"/>
                  </a:lnTo>
                  <a:lnTo>
                    <a:pt x="7874916" y="8070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2722499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742"/>
                  </a:moveTo>
                  <a:lnTo>
                    <a:pt x="4781" y="62739"/>
                  </a:lnTo>
                  <a:lnTo>
                    <a:pt x="17821" y="30083"/>
                  </a:lnTo>
                  <a:lnTo>
                    <a:pt x="37161" y="8070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70"/>
                  </a:lnTo>
                  <a:lnTo>
                    <a:pt x="7894256" y="30083"/>
                  </a:lnTo>
                  <a:lnTo>
                    <a:pt x="7907309" y="62739"/>
                  </a:lnTo>
                  <a:lnTo>
                    <a:pt x="7912100" y="102742"/>
                  </a:lnTo>
                  <a:lnTo>
                    <a:pt x="7912100" y="513334"/>
                  </a:lnTo>
                  <a:lnTo>
                    <a:pt x="7907309" y="553317"/>
                  </a:lnTo>
                  <a:lnTo>
                    <a:pt x="7894256" y="585930"/>
                  </a:lnTo>
                  <a:lnTo>
                    <a:pt x="7874916" y="607899"/>
                  </a:lnTo>
                  <a:lnTo>
                    <a:pt x="7851267" y="615950"/>
                  </a:lnTo>
                  <a:lnTo>
                    <a:pt x="60845" y="615950"/>
                  </a:lnTo>
                  <a:lnTo>
                    <a:pt x="37161" y="607899"/>
                  </a:lnTo>
                  <a:lnTo>
                    <a:pt x="17821" y="585930"/>
                  </a:lnTo>
                  <a:lnTo>
                    <a:pt x="4781" y="553317"/>
                  </a:lnTo>
                  <a:lnTo>
                    <a:pt x="0" y="513334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3686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7851267" y="0"/>
                  </a:moveTo>
                  <a:lnTo>
                    <a:pt x="60845" y="0"/>
                  </a:lnTo>
                  <a:lnTo>
                    <a:pt x="37161" y="7177"/>
                  </a:lnTo>
                  <a:lnTo>
                    <a:pt x="17821" y="26749"/>
                  </a:lnTo>
                  <a:lnTo>
                    <a:pt x="4781" y="55774"/>
                  </a:lnTo>
                  <a:lnTo>
                    <a:pt x="0" y="91312"/>
                  </a:lnTo>
                  <a:lnTo>
                    <a:pt x="0" y="456438"/>
                  </a:lnTo>
                  <a:lnTo>
                    <a:pt x="4781" y="491976"/>
                  </a:lnTo>
                  <a:lnTo>
                    <a:pt x="17821" y="521001"/>
                  </a:lnTo>
                  <a:lnTo>
                    <a:pt x="37161" y="540573"/>
                  </a:lnTo>
                  <a:lnTo>
                    <a:pt x="60845" y="547751"/>
                  </a:lnTo>
                  <a:lnTo>
                    <a:pt x="7851267" y="547751"/>
                  </a:lnTo>
                  <a:lnTo>
                    <a:pt x="7874916" y="540573"/>
                  </a:lnTo>
                  <a:lnTo>
                    <a:pt x="7894256" y="521001"/>
                  </a:lnTo>
                  <a:lnTo>
                    <a:pt x="7907309" y="491976"/>
                  </a:lnTo>
                  <a:lnTo>
                    <a:pt x="7912100" y="456438"/>
                  </a:lnTo>
                  <a:lnTo>
                    <a:pt x="7912100" y="91312"/>
                  </a:lnTo>
                  <a:lnTo>
                    <a:pt x="7907309" y="55774"/>
                  </a:lnTo>
                  <a:lnTo>
                    <a:pt x="7894256" y="26749"/>
                  </a:lnTo>
                  <a:lnTo>
                    <a:pt x="7874916" y="7177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33686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0" y="91312"/>
                  </a:moveTo>
                  <a:lnTo>
                    <a:pt x="4781" y="55774"/>
                  </a:lnTo>
                  <a:lnTo>
                    <a:pt x="17821" y="26749"/>
                  </a:lnTo>
                  <a:lnTo>
                    <a:pt x="37161" y="7177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77"/>
                  </a:lnTo>
                  <a:lnTo>
                    <a:pt x="7894256" y="26749"/>
                  </a:lnTo>
                  <a:lnTo>
                    <a:pt x="7907309" y="55774"/>
                  </a:lnTo>
                  <a:lnTo>
                    <a:pt x="7912100" y="91312"/>
                  </a:lnTo>
                  <a:lnTo>
                    <a:pt x="7912100" y="456438"/>
                  </a:lnTo>
                  <a:lnTo>
                    <a:pt x="7907309" y="491976"/>
                  </a:lnTo>
                  <a:lnTo>
                    <a:pt x="7894256" y="521001"/>
                  </a:lnTo>
                  <a:lnTo>
                    <a:pt x="7874916" y="540573"/>
                  </a:lnTo>
                  <a:lnTo>
                    <a:pt x="7851267" y="547751"/>
                  </a:lnTo>
                  <a:lnTo>
                    <a:pt x="60845" y="547751"/>
                  </a:lnTo>
                  <a:lnTo>
                    <a:pt x="37161" y="540573"/>
                  </a:lnTo>
                  <a:lnTo>
                    <a:pt x="17821" y="521001"/>
                  </a:lnTo>
                  <a:lnTo>
                    <a:pt x="4781" y="491976"/>
                  </a:lnTo>
                  <a:lnTo>
                    <a:pt x="0" y="456438"/>
                  </a:lnTo>
                  <a:lnTo>
                    <a:pt x="0" y="913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" y="39528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7851267" y="0"/>
                  </a:moveTo>
                  <a:lnTo>
                    <a:pt x="60845" y="0"/>
                  </a:lnTo>
                  <a:lnTo>
                    <a:pt x="37161" y="7177"/>
                  </a:lnTo>
                  <a:lnTo>
                    <a:pt x="17821" y="26749"/>
                  </a:lnTo>
                  <a:lnTo>
                    <a:pt x="4781" y="55774"/>
                  </a:lnTo>
                  <a:lnTo>
                    <a:pt x="0" y="91312"/>
                  </a:lnTo>
                  <a:lnTo>
                    <a:pt x="0" y="456438"/>
                  </a:lnTo>
                  <a:lnTo>
                    <a:pt x="4781" y="491976"/>
                  </a:lnTo>
                  <a:lnTo>
                    <a:pt x="17821" y="521001"/>
                  </a:lnTo>
                  <a:lnTo>
                    <a:pt x="37161" y="540573"/>
                  </a:lnTo>
                  <a:lnTo>
                    <a:pt x="60845" y="547751"/>
                  </a:lnTo>
                  <a:lnTo>
                    <a:pt x="7851267" y="547751"/>
                  </a:lnTo>
                  <a:lnTo>
                    <a:pt x="7874916" y="540573"/>
                  </a:lnTo>
                  <a:lnTo>
                    <a:pt x="7894256" y="521001"/>
                  </a:lnTo>
                  <a:lnTo>
                    <a:pt x="7907309" y="491976"/>
                  </a:lnTo>
                  <a:lnTo>
                    <a:pt x="7912100" y="456438"/>
                  </a:lnTo>
                  <a:lnTo>
                    <a:pt x="7912100" y="91312"/>
                  </a:lnTo>
                  <a:lnTo>
                    <a:pt x="7907309" y="55774"/>
                  </a:lnTo>
                  <a:lnTo>
                    <a:pt x="7894256" y="26749"/>
                  </a:lnTo>
                  <a:lnTo>
                    <a:pt x="7874916" y="7177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39528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0" y="91312"/>
                  </a:moveTo>
                  <a:lnTo>
                    <a:pt x="4781" y="55774"/>
                  </a:lnTo>
                  <a:lnTo>
                    <a:pt x="17821" y="26749"/>
                  </a:lnTo>
                  <a:lnTo>
                    <a:pt x="37161" y="7177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77"/>
                  </a:lnTo>
                  <a:lnTo>
                    <a:pt x="7894256" y="26749"/>
                  </a:lnTo>
                  <a:lnTo>
                    <a:pt x="7907309" y="55774"/>
                  </a:lnTo>
                  <a:lnTo>
                    <a:pt x="7912100" y="91312"/>
                  </a:lnTo>
                  <a:lnTo>
                    <a:pt x="7912100" y="456438"/>
                  </a:lnTo>
                  <a:lnTo>
                    <a:pt x="7907309" y="491976"/>
                  </a:lnTo>
                  <a:lnTo>
                    <a:pt x="7894256" y="521001"/>
                  </a:lnTo>
                  <a:lnTo>
                    <a:pt x="7874916" y="540573"/>
                  </a:lnTo>
                  <a:lnTo>
                    <a:pt x="7851267" y="547751"/>
                  </a:lnTo>
                  <a:lnTo>
                    <a:pt x="60845" y="547751"/>
                  </a:lnTo>
                  <a:lnTo>
                    <a:pt x="37161" y="540573"/>
                  </a:lnTo>
                  <a:lnTo>
                    <a:pt x="17821" y="521001"/>
                  </a:lnTo>
                  <a:lnTo>
                    <a:pt x="4781" y="491976"/>
                  </a:lnTo>
                  <a:lnTo>
                    <a:pt x="0" y="456438"/>
                  </a:lnTo>
                  <a:lnTo>
                    <a:pt x="0" y="913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4540250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68"/>
                  </a:lnTo>
                  <a:lnTo>
                    <a:pt x="17821" y="30067"/>
                  </a:lnTo>
                  <a:lnTo>
                    <a:pt x="4781" y="62686"/>
                  </a:lnTo>
                  <a:lnTo>
                    <a:pt x="0" y="102616"/>
                  </a:lnTo>
                  <a:lnTo>
                    <a:pt x="0" y="513333"/>
                  </a:lnTo>
                  <a:lnTo>
                    <a:pt x="4781" y="553263"/>
                  </a:lnTo>
                  <a:lnTo>
                    <a:pt x="17821" y="585882"/>
                  </a:lnTo>
                  <a:lnTo>
                    <a:pt x="37161" y="607881"/>
                  </a:lnTo>
                  <a:lnTo>
                    <a:pt x="60845" y="615950"/>
                  </a:lnTo>
                  <a:lnTo>
                    <a:pt x="7851267" y="615950"/>
                  </a:lnTo>
                  <a:lnTo>
                    <a:pt x="7874916" y="607881"/>
                  </a:lnTo>
                  <a:lnTo>
                    <a:pt x="7894256" y="585882"/>
                  </a:lnTo>
                  <a:lnTo>
                    <a:pt x="7907309" y="553263"/>
                  </a:lnTo>
                  <a:lnTo>
                    <a:pt x="7912100" y="513333"/>
                  </a:lnTo>
                  <a:lnTo>
                    <a:pt x="7912100" y="102616"/>
                  </a:lnTo>
                  <a:lnTo>
                    <a:pt x="7907309" y="62686"/>
                  </a:lnTo>
                  <a:lnTo>
                    <a:pt x="7894256" y="30067"/>
                  </a:lnTo>
                  <a:lnTo>
                    <a:pt x="7874916" y="8068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4540250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616"/>
                  </a:moveTo>
                  <a:lnTo>
                    <a:pt x="4781" y="62686"/>
                  </a:lnTo>
                  <a:lnTo>
                    <a:pt x="17821" y="30067"/>
                  </a:lnTo>
                  <a:lnTo>
                    <a:pt x="37161" y="8068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68"/>
                  </a:lnTo>
                  <a:lnTo>
                    <a:pt x="7894256" y="30067"/>
                  </a:lnTo>
                  <a:lnTo>
                    <a:pt x="7907309" y="62686"/>
                  </a:lnTo>
                  <a:lnTo>
                    <a:pt x="7912100" y="102616"/>
                  </a:lnTo>
                  <a:lnTo>
                    <a:pt x="7912100" y="513333"/>
                  </a:lnTo>
                  <a:lnTo>
                    <a:pt x="7907309" y="553263"/>
                  </a:lnTo>
                  <a:lnTo>
                    <a:pt x="7894256" y="585882"/>
                  </a:lnTo>
                  <a:lnTo>
                    <a:pt x="7874916" y="607881"/>
                  </a:lnTo>
                  <a:lnTo>
                    <a:pt x="7851267" y="615950"/>
                  </a:lnTo>
                  <a:lnTo>
                    <a:pt x="60845" y="615950"/>
                  </a:lnTo>
                  <a:lnTo>
                    <a:pt x="37161" y="607881"/>
                  </a:lnTo>
                  <a:lnTo>
                    <a:pt x="17821" y="585882"/>
                  </a:lnTo>
                  <a:lnTo>
                    <a:pt x="4781" y="553263"/>
                  </a:lnTo>
                  <a:lnTo>
                    <a:pt x="0" y="513333"/>
                  </a:lnTo>
                  <a:lnTo>
                    <a:pt x="0" y="10261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" y="5199126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50"/>
                  </a:lnTo>
                  <a:lnTo>
                    <a:pt x="17821" y="30019"/>
                  </a:lnTo>
                  <a:lnTo>
                    <a:pt x="4781" y="62632"/>
                  </a:lnTo>
                  <a:lnTo>
                    <a:pt x="0" y="102615"/>
                  </a:lnTo>
                  <a:lnTo>
                    <a:pt x="0" y="513232"/>
                  </a:lnTo>
                  <a:lnTo>
                    <a:pt x="4781" y="553189"/>
                  </a:lnTo>
                  <a:lnTo>
                    <a:pt x="17821" y="585819"/>
                  </a:lnTo>
                  <a:lnTo>
                    <a:pt x="37161" y="607819"/>
                  </a:lnTo>
                  <a:lnTo>
                    <a:pt x="60845" y="615886"/>
                  </a:lnTo>
                  <a:lnTo>
                    <a:pt x="7851267" y="615886"/>
                  </a:lnTo>
                  <a:lnTo>
                    <a:pt x="7874916" y="607819"/>
                  </a:lnTo>
                  <a:lnTo>
                    <a:pt x="7894256" y="585819"/>
                  </a:lnTo>
                  <a:lnTo>
                    <a:pt x="7907309" y="553189"/>
                  </a:lnTo>
                  <a:lnTo>
                    <a:pt x="7912100" y="513232"/>
                  </a:lnTo>
                  <a:lnTo>
                    <a:pt x="7912100" y="102615"/>
                  </a:lnTo>
                  <a:lnTo>
                    <a:pt x="7907309" y="62632"/>
                  </a:lnTo>
                  <a:lnTo>
                    <a:pt x="7894256" y="30019"/>
                  </a:lnTo>
                  <a:lnTo>
                    <a:pt x="7874916" y="8050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" y="5199126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615"/>
                  </a:moveTo>
                  <a:lnTo>
                    <a:pt x="4781" y="62632"/>
                  </a:lnTo>
                  <a:lnTo>
                    <a:pt x="17821" y="30019"/>
                  </a:lnTo>
                  <a:lnTo>
                    <a:pt x="37161" y="8050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50"/>
                  </a:lnTo>
                  <a:lnTo>
                    <a:pt x="7894256" y="30019"/>
                  </a:lnTo>
                  <a:lnTo>
                    <a:pt x="7907309" y="62632"/>
                  </a:lnTo>
                  <a:lnTo>
                    <a:pt x="7912100" y="102615"/>
                  </a:lnTo>
                  <a:lnTo>
                    <a:pt x="7912100" y="513232"/>
                  </a:lnTo>
                  <a:lnTo>
                    <a:pt x="7907309" y="553189"/>
                  </a:lnTo>
                  <a:lnTo>
                    <a:pt x="7894256" y="585819"/>
                  </a:lnTo>
                  <a:lnTo>
                    <a:pt x="7874916" y="607819"/>
                  </a:lnTo>
                  <a:lnTo>
                    <a:pt x="7851267" y="615886"/>
                  </a:lnTo>
                  <a:lnTo>
                    <a:pt x="60845" y="615886"/>
                  </a:lnTo>
                  <a:lnTo>
                    <a:pt x="37161" y="607819"/>
                  </a:lnTo>
                  <a:lnTo>
                    <a:pt x="17821" y="585819"/>
                  </a:lnTo>
                  <a:lnTo>
                    <a:pt x="4781" y="553189"/>
                  </a:lnTo>
                  <a:lnTo>
                    <a:pt x="0" y="513232"/>
                  </a:lnTo>
                  <a:lnTo>
                    <a:pt x="0" y="10261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00" y="58293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7851267" y="0"/>
                  </a:moveTo>
                  <a:lnTo>
                    <a:pt x="60845" y="0"/>
                  </a:lnTo>
                  <a:lnTo>
                    <a:pt x="37161" y="7153"/>
                  </a:lnTo>
                  <a:lnTo>
                    <a:pt x="17821" y="26660"/>
                  </a:lnTo>
                  <a:lnTo>
                    <a:pt x="4781" y="55592"/>
                  </a:lnTo>
                  <a:lnTo>
                    <a:pt x="0" y="91020"/>
                  </a:lnTo>
                  <a:lnTo>
                    <a:pt x="0" y="455079"/>
                  </a:lnTo>
                  <a:lnTo>
                    <a:pt x="4781" y="490507"/>
                  </a:lnTo>
                  <a:lnTo>
                    <a:pt x="17821" y="519439"/>
                  </a:lnTo>
                  <a:lnTo>
                    <a:pt x="37161" y="538946"/>
                  </a:lnTo>
                  <a:lnTo>
                    <a:pt x="60845" y="546100"/>
                  </a:lnTo>
                  <a:lnTo>
                    <a:pt x="7851267" y="546100"/>
                  </a:lnTo>
                  <a:lnTo>
                    <a:pt x="7874916" y="538946"/>
                  </a:lnTo>
                  <a:lnTo>
                    <a:pt x="7894256" y="519439"/>
                  </a:lnTo>
                  <a:lnTo>
                    <a:pt x="7907309" y="490507"/>
                  </a:lnTo>
                  <a:lnTo>
                    <a:pt x="7912100" y="455079"/>
                  </a:lnTo>
                  <a:lnTo>
                    <a:pt x="7912100" y="91020"/>
                  </a:lnTo>
                  <a:lnTo>
                    <a:pt x="7907309" y="55592"/>
                  </a:lnTo>
                  <a:lnTo>
                    <a:pt x="7894256" y="26660"/>
                  </a:lnTo>
                  <a:lnTo>
                    <a:pt x="7874916" y="7153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58293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0" y="91020"/>
                  </a:moveTo>
                  <a:lnTo>
                    <a:pt x="4781" y="55592"/>
                  </a:lnTo>
                  <a:lnTo>
                    <a:pt x="17821" y="26660"/>
                  </a:lnTo>
                  <a:lnTo>
                    <a:pt x="37161" y="7153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53"/>
                  </a:lnTo>
                  <a:lnTo>
                    <a:pt x="7894256" y="26660"/>
                  </a:lnTo>
                  <a:lnTo>
                    <a:pt x="7907309" y="55592"/>
                  </a:lnTo>
                  <a:lnTo>
                    <a:pt x="7912100" y="91020"/>
                  </a:lnTo>
                  <a:lnTo>
                    <a:pt x="7912100" y="455079"/>
                  </a:lnTo>
                  <a:lnTo>
                    <a:pt x="7907309" y="490507"/>
                  </a:lnTo>
                  <a:lnTo>
                    <a:pt x="7894256" y="519439"/>
                  </a:lnTo>
                  <a:lnTo>
                    <a:pt x="7874916" y="538946"/>
                  </a:lnTo>
                  <a:lnTo>
                    <a:pt x="7851267" y="546100"/>
                  </a:lnTo>
                  <a:lnTo>
                    <a:pt x="60845" y="546100"/>
                  </a:lnTo>
                  <a:lnTo>
                    <a:pt x="37161" y="538946"/>
                  </a:lnTo>
                  <a:lnTo>
                    <a:pt x="17821" y="519439"/>
                  </a:lnTo>
                  <a:lnTo>
                    <a:pt x="4781" y="490507"/>
                  </a:lnTo>
                  <a:lnTo>
                    <a:pt x="0" y="455079"/>
                  </a:lnTo>
                  <a:lnTo>
                    <a:pt x="0" y="910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5843" y="1627759"/>
            <a:ext cx="7765415" cy="460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Q1	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Tại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tổ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phải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vụ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Q2	Các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giai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(BPM)?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634365" marR="13970" indent="-622300">
              <a:lnSpc>
                <a:spcPts val="178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Q3	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(có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ký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pháp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mô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vụ)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1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1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vụ?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HTTT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trước?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Q5	Các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1765"/>
              </a:spcBef>
              <a:tabLst>
                <a:tab pos="63436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Q6	Tại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sao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triển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8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nghiệp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lại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khó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khăn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1800">
              <a:latin typeface="Arial"/>
              <a:cs typeface="Arial"/>
            </a:endParaRPr>
          </a:p>
          <a:p>
            <a:pPr marL="634365">
              <a:lnSpc>
                <a:spcPts val="205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mạo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hiểm?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1085"/>
              </a:spcBef>
              <a:tabLst>
                <a:tab pos="63436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Q7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nhân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dẫn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tới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thành công cho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dự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án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 triển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1800">
              <a:latin typeface="Arial"/>
              <a:cs typeface="Arial"/>
            </a:endParaRPr>
          </a:p>
          <a:p>
            <a:pPr marL="634365">
              <a:lnSpc>
                <a:spcPts val="205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Q8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2024?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hoạt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động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5301" y="3193923"/>
            <a:ext cx="2151380" cy="1630680"/>
          </a:xfrm>
          <a:prstGeom prst="rect">
            <a:avLst/>
          </a:prstGeom>
          <a:solidFill>
            <a:srgbClr val="FFFDD3"/>
          </a:solidFill>
          <a:ln w="9525">
            <a:solidFill>
              <a:srgbClr val="002A71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Conversion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types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Pilot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Phased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3.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Parallel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4.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Plunge</a:t>
            </a:r>
            <a:endParaRPr sz="20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08" y="2021549"/>
            <a:ext cx="4812718" cy="34255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lựa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chọn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chuyển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đổi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1539875"/>
          <a:ext cx="7885430" cy="452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4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Pilot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toàn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bộ hệ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một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phần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nghiệp</a:t>
                      </a:r>
                      <a:r>
                        <a:rPr sz="18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Ưu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hạn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chế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nghiệp</a:t>
                      </a:r>
                      <a:r>
                        <a:rPr sz="18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thực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hệ 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bị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lỗi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Phased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cài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đặt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đun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phần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cài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đặt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kiểm thử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Parallel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70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Hoàn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mới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cũ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8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cùng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một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lúc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Rất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8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toàn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nhưng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phí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479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Plunge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93065" indent="-172720">
                        <a:lnSpc>
                          <a:spcPts val="1939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Mạo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hiểm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khi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bị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lỗi,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quay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lại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484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trước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đó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2055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Chỉ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nếu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mới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trọng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64160">
                        <a:lnSpc>
                          <a:spcPts val="2055"/>
                        </a:lnSpc>
                      </a:pP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đối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với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hoạt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5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thành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phần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412" y="1532000"/>
            <a:ext cx="7905750" cy="4544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Pha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bảo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146" y="1748260"/>
            <a:ext cx="5967936" cy="40886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712" y="1651000"/>
            <a:ext cx="7663180" cy="1036955"/>
            <a:chOff x="747712" y="1651000"/>
            <a:chExt cx="7663180" cy="1036955"/>
          </a:xfrm>
        </p:grpSpPr>
        <p:sp>
          <p:nvSpPr>
            <p:cNvPr id="3" name="object 3"/>
            <p:cNvSpPr/>
            <p:nvPr/>
          </p:nvSpPr>
          <p:spPr>
            <a:xfrm>
              <a:off x="760412" y="1663700"/>
              <a:ext cx="7637780" cy="1011555"/>
            </a:xfrm>
            <a:custGeom>
              <a:avLst/>
              <a:gdLst/>
              <a:ahLst/>
              <a:cxnLst/>
              <a:rect l="l" t="t" r="r" b="b"/>
              <a:pathLst>
                <a:path w="7637780" h="1011555">
                  <a:moveTo>
                    <a:pt x="7476680" y="0"/>
                  </a:moveTo>
                  <a:lnTo>
                    <a:pt x="160832" y="0"/>
                  </a:lnTo>
                  <a:lnTo>
                    <a:pt x="118077" y="6018"/>
                  </a:lnTo>
                  <a:lnTo>
                    <a:pt x="79658" y="23005"/>
                  </a:lnTo>
                  <a:lnTo>
                    <a:pt x="47107" y="49355"/>
                  </a:lnTo>
                  <a:lnTo>
                    <a:pt x="21958" y="83462"/>
                  </a:lnTo>
                  <a:lnTo>
                    <a:pt x="5745" y="123722"/>
                  </a:lnTo>
                  <a:lnTo>
                    <a:pt x="0" y="168528"/>
                  </a:lnTo>
                  <a:lnTo>
                    <a:pt x="0" y="842645"/>
                  </a:lnTo>
                  <a:lnTo>
                    <a:pt x="5745" y="887451"/>
                  </a:lnTo>
                  <a:lnTo>
                    <a:pt x="21958" y="927711"/>
                  </a:lnTo>
                  <a:lnTo>
                    <a:pt x="47107" y="961818"/>
                  </a:lnTo>
                  <a:lnTo>
                    <a:pt x="79658" y="988168"/>
                  </a:lnTo>
                  <a:lnTo>
                    <a:pt x="118077" y="1005155"/>
                  </a:lnTo>
                  <a:lnTo>
                    <a:pt x="160832" y="1011174"/>
                  </a:lnTo>
                  <a:lnTo>
                    <a:pt x="7476680" y="1011174"/>
                  </a:lnTo>
                  <a:lnTo>
                    <a:pt x="7519414" y="1005155"/>
                  </a:lnTo>
                  <a:lnTo>
                    <a:pt x="7557819" y="988168"/>
                  </a:lnTo>
                  <a:lnTo>
                    <a:pt x="7590361" y="961818"/>
                  </a:lnTo>
                  <a:lnTo>
                    <a:pt x="7615505" y="927711"/>
                  </a:lnTo>
                  <a:lnTo>
                    <a:pt x="7631717" y="887451"/>
                  </a:lnTo>
                  <a:lnTo>
                    <a:pt x="7637462" y="842645"/>
                  </a:lnTo>
                  <a:lnTo>
                    <a:pt x="7637462" y="168528"/>
                  </a:lnTo>
                  <a:lnTo>
                    <a:pt x="7631717" y="123722"/>
                  </a:lnTo>
                  <a:lnTo>
                    <a:pt x="7615505" y="83462"/>
                  </a:lnTo>
                  <a:lnTo>
                    <a:pt x="7590361" y="49355"/>
                  </a:lnTo>
                  <a:lnTo>
                    <a:pt x="7557819" y="23005"/>
                  </a:lnTo>
                  <a:lnTo>
                    <a:pt x="7519414" y="6018"/>
                  </a:lnTo>
                  <a:lnTo>
                    <a:pt x="7476680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0412" y="1663700"/>
              <a:ext cx="7637780" cy="1011555"/>
            </a:xfrm>
            <a:custGeom>
              <a:avLst/>
              <a:gdLst/>
              <a:ahLst/>
              <a:cxnLst/>
              <a:rect l="l" t="t" r="r" b="b"/>
              <a:pathLst>
                <a:path w="7637780" h="1011555">
                  <a:moveTo>
                    <a:pt x="0" y="168528"/>
                  </a:moveTo>
                  <a:lnTo>
                    <a:pt x="5745" y="123722"/>
                  </a:lnTo>
                  <a:lnTo>
                    <a:pt x="21958" y="83462"/>
                  </a:lnTo>
                  <a:lnTo>
                    <a:pt x="47107" y="49355"/>
                  </a:lnTo>
                  <a:lnTo>
                    <a:pt x="79658" y="23005"/>
                  </a:lnTo>
                  <a:lnTo>
                    <a:pt x="118077" y="6018"/>
                  </a:lnTo>
                  <a:lnTo>
                    <a:pt x="160832" y="0"/>
                  </a:lnTo>
                  <a:lnTo>
                    <a:pt x="7476680" y="0"/>
                  </a:lnTo>
                  <a:lnTo>
                    <a:pt x="7519414" y="6018"/>
                  </a:lnTo>
                  <a:lnTo>
                    <a:pt x="7557819" y="23005"/>
                  </a:lnTo>
                  <a:lnTo>
                    <a:pt x="7590361" y="49355"/>
                  </a:lnTo>
                  <a:lnTo>
                    <a:pt x="7615505" y="83462"/>
                  </a:lnTo>
                  <a:lnTo>
                    <a:pt x="7631717" y="123722"/>
                  </a:lnTo>
                  <a:lnTo>
                    <a:pt x="7637462" y="168528"/>
                  </a:lnTo>
                  <a:lnTo>
                    <a:pt x="7637462" y="842645"/>
                  </a:lnTo>
                  <a:lnTo>
                    <a:pt x="7631717" y="887451"/>
                  </a:lnTo>
                  <a:lnTo>
                    <a:pt x="7615505" y="927711"/>
                  </a:lnTo>
                  <a:lnTo>
                    <a:pt x="7590361" y="961818"/>
                  </a:lnTo>
                  <a:lnTo>
                    <a:pt x="7557819" y="988168"/>
                  </a:lnTo>
                  <a:lnTo>
                    <a:pt x="7519414" y="1005155"/>
                  </a:lnTo>
                  <a:lnTo>
                    <a:pt x="7476680" y="1011174"/>
                  </a:lnTo>
                  <a:lnTo>
                    <a:pt x="160832" y="1011174"/>
                  </a:lnTo>
                  <a:lnTo>
                    <a:pt x="118077" y="1005155"/>
                  </a:lnTo>
                  <a:lnTo>
                    <a:pt x="79658" y="988168"/>
                  </a:lnTo>
                  <a:lnTo>
                    <a:pt x="47107" y="961818"/>
                  </a:lnTo>
                  <a:lnTo>
                    <a:pt x="21958" y="927711"/>
                  </a:lnTo>
                  <a:lnTo>
                    <a:pt x="5745" y="887451"/>
                  </a:lnTo>
                  <a:lnTo>
                    <a:pt x="0" y="842645"/>
                  </a:lnTo>
                  <a:lnTo>
                    <a:pt x="0" y="1685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7712" y="2739263"/>
            <a:ext cx="7663180" cy="1036319"/>
            <a:chOff x="747712" y="2739263"/>
            <a:chExt cx="7663180" cy="10363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412" y="2751963"/>
              <a:ext cx="7637462" cy="1010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0412" y="2751963"/>
              <a:ext cx="7637780" cy="1010919"/>
            </a:xfrm>
            <a:custGeom>
              <a:avLst/>
              <a:gdLst/>
              <a:ahLst/>
              <a:cxnLst/>
              <a:rect l="l" t="t" r="r" b="b"/>
              <a:pathLst>
                <a:path w="7637780" h="1010920">
                  <a:moveTo>
                    <a:pt x="0" y="168401"/>
                  </a:moveTo>
                  <a:lnTo>
                    <a:pt x="5745" y="123604"/>
                  </a:lnTo>
                  <a:lnTo>
                    <a:pt x="21958" y="83368"/>
                  </a:lnTo>
                  <a:lnTo>
                    <a:pt x="47107" y="49291"/>
                  </a:lnTo>
                  <a:lnTo>
                    <a:pt x="79658" y="22972"/>
                  </a:lnTo>
                  <a:lnTo>
                    <a:pt x="118077" y="6009"/>
                  </a:lnTo>
                  <a:lnTo>
                    <a:pt x="160832" y="0"/>
                  </a:lnTo>
                  <a:lnTo>
                    <a:pt x="7476680" y="0"/>
                  </a:lnTo>
                  <a:lnTo>
                    <a:pt x="7519414" y="6009"/>
                  </a:lnTo>
                  <a:lnTo>
                    <a:pt x="7557819" y="22972"/>
                  </a:lnTo>
                  <a:lnTo>
                    <a:pt x="7590361" y="49291"/>
                  </a:lnTo>
                  <a:lnTo>
                    <a:pt x="7615505" y="83368"/>
                  </a:lnTo>
                  <a:lnTo>
                    <a:pt x="7631717" y="123604"/>
                  </a:lnTo>
                  <a:lnTo>
                    <a:pt x="7637462" y="168401"/>
                  </a:lnTo>
                  <a:lnTo>
                    <a:pt x="7637462" y="842010"/>
                  </a:lnTo>
                  <a:lnTo>
                    <a:pt x="7631717" y="886763"/>
                  </a:lnTo>
                  <a:lnTo>
                    <a:pt x="7615505" y="926987"/>
                  </a:lnTo>
                  <a:lnTo>
                    <a:pt x="7590361" y="961072"/>
                  </a:lnTo>
                  <a:lnTo>
                    <a:pt x="7557819" y="987410"/>
                  </a:lnTo>
                  <a:lnTo>
                    <a:pt x="7519414" y="1004393"/>
                  </a:lnTo>
                  <a:lnTo>
                    <a:pt x="7476680" y="1010412"/>
                  </a:lnTo>
                  <a:lnTo>
                    <a:pt x="160832" y="1010412"/>
                  </a:lnTo>
                  <a:lnTo>
                    <a:pt x="118077" y="1004393"/>
                  </a:lnTo>
                  <a:lnTo>
                    <a:pt x="79658" y="987410"/>
                  </a:lnTo>
                  <a:lnTo>
                    <a:pt x="47107" y="961072"/>
                  </a:lnTo>
                  <a:lnTo>
                    <a:pt x="21958" y="926987"/>
                  </a:lnTo>
                  <a:lnTo>
                    <a:pt x="5745" y="886763"/>
                  </a:lnTo>
                  <a:lnTo>
                    <a:pt x="0" y="842010"/>
                  </a:lnTo>
                  <a:lnTo>
                    <a:pt x="0" y="168401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680" rIns="0" bIns="0" rtlCol="0">
            <a:spAutoFit/>
          </a:bodyPr>
          <a:lstStyle/>
          <a:p>
            <a:pPr marL="347345" marR="5080">
              <a:lnSpc>
                <a:spcPts val="2590"/>
              </a:lnSpc>
              <a:spcBef>
                <a:spcPts val="430"/>
              </a:spcBef>
            </a:pPr>
            <a:r>
              <a:rPr spc="-5" dirty="0"/>
              <a:t>Rất</a:t>
            </a:r>
            <a:r>
              <a:rPr spc="5" dirty="0"/>
              <a:t> </a:t>
            </a:r>
            <a:r>
              <a:rPr spc="-5" dirty="0"/>
              <a:t>nhiều</a:t>
            </a:r>
            <a:r>
              <a:rPr spc="5" dirty="0"/>
              <a:t> </a:t>
            </a:r>
            <a:r>
              <a:rPr spc="-5" dirty="0"/>
              <a:t>dự</a:t>
            </a:r>
            <a:r>
              <a:rPr spc="5" dirty="0"/>
              <a:t> </a:t>
            </a:r>
            <a:r>
              <a:rPr spc="-5" dirty="0"/>
              <a:t>án</a:t>
            </a:r>
            <a:r>
              <a:rPr spc="-10" dirty="0"/>
              <a:t> </a:t>
            </a:r>
            <a:r>
              <a:rPr spc="-5" dirty="0"/>
              <a:t>không</a:t>
            </a:r>
            <a:r>
              <a:rPr spc="5" dirty="0"/>
              <a:t> </a:t>
            </a:r>
            <a:r>
              <a:rPr spc="-5" dirty="0"/>
              <a:t>bao</a:t>
            </a:r>
            <a:r>
              <a:rPr dirty="0"/>
              <a:t> </a:t>
            </a:r>
            <a:r>
              <a:rPr spc="-5" dirty="0"/>
              <a:t>giờ</a:t>
            </a:r>
            <a:r>
              <a:rPr spc="10" dirty="0"/>
              <a:t> </a:t>
            </a:r>
            <a:r>
              <a:rPr spc="-5" dirty="0"/>
              <a:t>được</a:t>
            </a:r>
            <a:r>
              <a:rPr spc="-10" dirty="0"/>
              <a:t> </a:t>
            </a:r>
            <a:r>
              <a:rPr spc="-5" dirty="0"/>
              <a:t>hoàn</a:t>
            </a:r>
            <a:r>
              <a:rPr spc="5" dirty="0"/>
              <a:t> </a:t>
            </a:r>
            <a:r>
              <a:rPr spc="-5" dirty="0"/>
              <a:t>thành.</a:t>
            </a:r>
            <a:r>
              <a:rPr spc="5" dirty="0"/>
              <a:t> </a:t>
            </a:r>
            <a:r>
              <a:rPr dirty="0"/>
              <a:t>Một </a:t>
            </a:r>
            <a:r>
              <a:rPr spc="-655" dirty="0"/>
              <a:t> </a:t>
            </a:r>
            <a:r>
              <a:rPr dirty="0"/>
              <a:t>số</a:t>
            </a:r>
            <a:r>
              <a:rPr spc="-5" dirty="0"/>
              <a:t> dự án</a:t>
            </a:r>
            <a:r>
              <a:rPr spc="-10" dirty="0"/>
              <a:t> </a:t>
            </a:r>
            <a:r>
              <a:rPr spc="-5" dirty="0"/>
              <a:t>hoàn </a:t>
            </a:r>
            <a:r>
              <a:rPr dirty="0"/>
              <a:t>thành</a:t>
            </a:r>
            <a:r>
              <a:rPr spc="-5" dirty="0"/>
              <a:t> nhưng</a:t>
            </a:r>
            <a:r>
              <a:rPr spc="10" dirty="0"/>
              <a:t> </a:t>
            </a:r>
            <a:r>
              <a:rPr spc="-5" dirty="0"/>
              <a:t>lại</a:t>
            </a:r>
            <a:r>
              <a:rPr dirty="0"/>
              <a:t> vượt</a:t>
            </a:r>
            <a:r>
              <a:rPr spc="-5" dirty="0"/>
              <a:t> 200-300%</a:t>
            </a:r>
            <a:r>
              <a:rPr spc="20" dirty="0"/>
              <a:t> </a:t>
            </a:r>
            <a:r>
              <a:rPr spc="-5" dirty="0"/>
              <a:t>ngân </a:t>
            </a:r>
            <a:r>
              <a:rPr dirty="0"/>
              <a:t> </a:t>
            </a:r>
            <a:r>
              <a:rPr spc="-5" dirty="0"/>
              <a:t>sách</a:t>
            </a:r>
          </a:p>
          <a:p>
            <a:pPr marL="347345" marR="241300">
              <a:lnSpc>
                <a:spcPct val="89200"/>
              </a:lnSpc>
              <a:spcBef>
                <a:spcPts val="825"/>
              </a:spcBef>
            </a:pP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Một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số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dự án hoàn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thành trong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ngân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sách và đúng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tiến</a:t>
            </a:r>
            <a:r>
              <a:rPr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độ</a:t>
            </a:r>
            <a:r>
              <a:rPr spc="-2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nhưng</a:t>
            </a:r>
            <a:r>
              <a:rPr spc="-2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không</a:t>
            </a:r>
            <a:r>
              <a:rPr spc="-3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bao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giờ</a:t>
            </a:r>
            <a:r>
              <a:rPr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đạt được</a:t>
            </a:r>
            <a:r>
              <a:rPr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mục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 tiêu</a:t>
            </a:r>
            <a:r>
              <a:rPr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một </a:t>
            </a:r>
            <a:r>
              <a:rPr spc="-73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cách</a:t>
            </a:r>
            <a:r>
              <a:rPr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thỏa</a:t>
            </a:r>
            <a:r>
              <a:rPr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đáng.</a:t>
            </a:r>
          </a:p>
        </p:txBody>
      </p:sp>
      <p:sp>
        <p:nvSpPr>
          <p:cNvPr id="9" name="object 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8200" marR="276225" indent="-747395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Q6:</a:t>
            </a:r>
            <a:r>
              <a:rPr spc="-1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Tại</a:t>
            </a:r>
            <a:r>
              <a:rPr dirty="0">
                <a:latin typeface="Arial"/>
                <a:cs typeface="Arial"/>
              </a:rPr>
              <a:t> sao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hệ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quy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trình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dirty="0">
                <a:latin typeface="Arial"/>
                <a:cs typeface="Arial"/>
              </a:rPr>
              <a:t> vụ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lại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khó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khăn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rủi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ro?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75" y="4203364"/>
            <a:ext cx="1740257" cy="180157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949700" y="3813175"/>
            <a:ext cx="2984500" cy="1699895"/>
            <a:chOff x="3949700" y="3813175"/>
            <a:chExt cx="2984500" cy="1699895"/>
          </a:xfrm>
        </p:grpSpPr>
        <p:sp>
          <p:nvSpPr>
            <p:cNvPr id="13" name="object 13"/>
            <p:cNvSpPr/>
            <p:nvPr/>
          </p:nvSpPr>
          <p:spPr>
            <a:xfrm>
              <a:off x="3962400" y="3825875"/>
              <a:ext cx="1143000" cy="1600200"/>
            </a:xfrm>
            <a:custGeom>
              <a:avLst/>
              <a:gdLst/>
              <a:ahLst/>
              <a:cxnLst/>
              <a:rect l="l" t="t" r="r" b="b"/>
              <a:pathLst>
                <a:path w="1143000" h="1600200">
                  <a:moveTo>
                    <a:pt x="571500" y="0"/>
                  </a:moveTo>
                  <a:lnTo>
                    <a:pt x="532375" y="1846"/>
                  </a:lnTo>
                  <a:lnTo>
                    <a:pt x="493958" y="7304"/>
                  </a:lnTo>
                  <a:lnTo>
                    <a:pt x="456333" y="16257"/>
                  </a:lnTo>
                  <a:lnTo>
                    <a:pt x="419585" y="28583"/>
                  </a:lnTo>
                  <a:lnTo>
                    <a:pt x="383799" y="44165"/>
                  </a:lnTo>
                  <a:lnTo>
                    <a:pt x="349061" y="62882"/>
                  </a:lnTo>
                  <a:lnTo>
                    <a:pt x="315456" y="84616"/>
                  </a:lnTo>
                  <a:lnTo>
                    <a:pt x="283068" y="109248"/>
                  </a:lnTo>
                  <a:lnTo>
                    <a:pt x="251984" y="136657"/>
                  </a:lnTo>
                  <a:lnTo>
                    <a:pt x="222288" y="166726"/>
                  </a:lnTo>
                  <a:lnTo>
                    <a:pt x="194065" y="199334"/>
                  </a:lnTo>
                  <a:lnTo>
                    <a:pt x="167401" y="234362"/>
                  </a:lnTo>
                  <a:lnTo>
                    <a:pt x="142381" y="271692"/>
                  </a:lnTo>
                  <a:lnTo>
                    <a:pt x="119090" y="311204"/>
                  </a:lnTo>
                  <a:lnTo>
                    <a:pt x="97612" y="352778"/>
                  </a:lnTo>
                  <a:lnTo>
                    <a:pt x="78034" y="396296"/>
                  </a:lnTo>
                  <a:lnTo>
                    <a:pt x="60440" y="441638"/>
                  </a:lnTo>
                  <a:lnTo>
                    <a:pt x="44916" y="488686"/>
                  </a:lnTo>
                  <a:lnTo>
                    <a:pt x="31546" y="537319"/>
                  </a:lnTo>
                  <a:lnTo>
                    <a:pt x="20417" y="587419"/>
                  </a:lnTo>
                  <a:lnTo>
                    <a:pt x="11612" y="638866"/>
                  </a:lnTo>
                  <a:lnTo>
                    <a:pt x="5217" y="691541"/>
                  </a:lnTo>
                  <a:lnTo>
                    <a:pt x="1318" y="745325"/>
                  </a:lnTo>
                  <a:lnTo>
                    <a:pt x="0" y="800100"/>
                  </a:lnTo>
                  <a:lnTo>
                    <a:pt x="1318" y="854874"/>
                  </a:lnTo>
                  <a:lnTo>
                    <a:pt x="5217" y="908658"/>
                  </a:lnTo>
                  <a:lnTo>
                    <a:pt x="11612" y="961333"/>
                  </a:lnTo>
                  <a:lnTo>
                    <a:pt x="20417" y="1012780"/>
                  </a:lnTo>
                  <a:lnTo>
                    <a:pt x="31546" y="1062880"/>
                  </a:lnTo>
                  <a:lnTo>
                    <a:pt x="44916" y="1111513"/>
                  </a:lnTo>
                  <a:lnTo>
                    <a:pt x="60440" y="1158561"/>
                  </a:lnTo>
                  <a:lnTo>
                    <a:pt x="78034" y="1203903"/>
                  </a:lnTo>
                  <a:lnTo>
                    <a:pt x="97612" y="1247421"/>
                  </a:lnTo>
                  <a:lnTo>
                    <a:pt x="119090" y="1288995"/>
                  </a:lnTo>
                  <a:lnTo>
                    <a:pt x="142381" y="1328507"/>
                  </a:lnTo>
                  <a:lnTo>
                    <a:pt x="167401" y="1365837"/>
                  </a:lnTo>
                  <a:lnTo>
                    <a:pt x="194065" y="1400865"/>
                  </a:lnTo>
                  <a:lnTo>
                    <a:pt x="222288" y="1433473"/>
                  </a:lnTo>
                  <a:lnTo>
                    <a:pt x="251984" y="1463542"/>
                  </a:lnTo>
                  <a:lnTo>
                    <a:pt x="283068" y="1490951"/>
                  </a:lnTo>
                  <a:lnTo>
                    <a:pt x="315456" y="1515583"/>
                  </a:lnTo>
                  <a:lnTo>
                    <a:pt x="349061" y="1537317"/>
                  </a:lnTo>
                  <a:lnTo>
                    <a:pt x="383799" y="1556034"/>
                  </a:lnTo>
                  <a:lnTo>
                    <a:pt x="419585" y="1571616"/>
                  </a:lnTo>
                  <a:lnTo>
                    <a:pt x="456333" y="1583942"/>
                  </a:lnTo>
                  <a:lnTo>
                    <a:pt x="493958" y="1592895"/>
                  </a:lnTo>
                  <a:lnTo>
                    <a:pt x="532375" y="1598353"/>
                  </a:lnTo>
                  <a:lnTo>
                    <a:pt x="571500" y="1600200"/>
                  </a:lnTo>
                  <a:lnTo>
                    <a:pt x="610624" y="1598353"/>
                  </a:lnTo>
                  <a:lnTo>
                    <a:pt x="649041" y="1592895"/>
                  </a:lnTo>
                  <a:lnTo>
                    <a:pt x="686666" y="1583942"/>
                  </a:lnTo>
                  <a:lnTo>
                    <a:pt x="723414" y="1571616"/>
                  </a:lnTo>
                  <a:lnTo>
                    <a:pt x="759200" y="1556034"/>
                  </a:lnTo>
                  <a:lnTo>
                    <a:pt x="793938" y="1537317"/>
                  </a:lnTo>
                  <a:lnTo>
                    <a:pt x="827543" y="1515583"/>
                  </a:lnTo>
                  <a:lnTo>
                    <a:pt x="859931" y="1490951"/>
                  </a:lnTo>
                  <a:lnTo>
                    <a:pt x="891015" y="1463542"/>
                  </a:lnTo>
                  <a:lnTo>
                    <a:pt x="920711" y="1433473"/>
                  </a:lnTo>
                  <a:lnTo>
                    <a:pt x="948934" y="1400865"/>
                  </a:lnTo>
                  <a:lnTo>
                    <a:pt x="975598" y="1365837"/>
                  </a:lnTo>
                  <a:lnTo>
                    <a:pt x="1000618" y="1328507"/>
                  </a:lnTo>
                  <a:lnTo>
                    <a:pt x="1023909" y="1288995"/>
                  </a:lnTo>
                  <a:lnTo>
                    <a:pt x="1045387" y="1247421"/>
                  </a:lnTo>
                  <a:lnTo>
                    <a:pt x="1064965" y="1203903"/>
                  </a:lnTo>
                  <a:lnTo>
                    <a:pt x="1082559" y="1158561"/>
                  </a:lnTo>
                  <a:lnTo>
                    <a:pt x="1098083" y="1111513"/>
                  </a:lnTo>
                  <a:lnTo>
                    <a:pt x="1111453" y="1062880"/>
                  </a:lnTo>
                  <a:lnTo>
                    <a:pt x="1122582" y="1012780"/>
                  </a:lnTo>
                  <a:lnTo>
                    <a:pt x="1131387" y="961333"/>
                  </a:lnTo>
                  <a:lnTo>
                    <a:pt x="1137782" y="908658"/>
                  </a:lnTo>
                  <a:lnTo>
                    <a:pt x="1141681" y="854874"/>
                  </a:lnTo>
                  <a:lnTo>
                    <a:pt x="1143000" y="800100"/>
                  </a:lnTo>
                  <a:lnTo>
                    <a:pt x="1141681" y="745325"/>
                  </a:lnTo>
                  <a:lnTo>
                    <a:pt x="1137782" y="691541"/>
                  </a:lnTo>
                  <a:lnTo>
                    <a:pt x="1131387" y="638866"/>
                  </a:lnTo>
                  <a:lnTo>
                    <a:pt x="1122582" y="587419"/>
                  </a:lnTo>
                  <a:lnTo>
                    <a:pt x="1111453" y="537319"/>
                  </a:lnTo>
                  <a:lnTo>
                    <a:pt x="1098083" y="488686"/>
                  </a:lnTo>
                  <a:lnTo>
                    <a:pt x="1082559" y="441638"/>
                  </a:lnTo>
                  <a:lnTo>
                    <a:pt x="1064965" y="396296"/>
                  </a:lnTo>
                  <a:lnTo>
                    <a:pt x="1045387" y="352778"/>
                  </a:lnTo>
                  <a:lnTo>
                    <a:pt x="1023909" y="311204"/>
                  </a:lnTo>
                  <a:lnTo>
                    <a:pt x="1000618" y="271692"/>
                  </a:lnTo>
                  <a:lnTo>
                    <a:pt x="975598" y="234362"/>
                  </a:lnTo>
                  <a:lnTo>
                    <a:pt x="948934" y="199334"/>
                  </a:lnTo>
                  <a:lnTo>
                    <a:pt x="920711" y="166726"/>
                  </a:lnTo>
                  <a:lnTo>
                    <a:pt x="891015" y="136657"/>
                  </a:lnTo>
                  <a:lnTo>
                    <a:pt x="859931" y="109248"/>
                  </a:lnTo>
                  <a:lnTo>
                    <a:pt x="827543" y="84616"/>
                  </a:lnTo>
                  <a:lnTo>
                    <a:pt x="793938" y="62882"/>
                  </a:lnTo>
                  <a:lnTo>
                    <a:pt x="759200" y="44165"/>
                  </a:lnTo>
                  <a:lnTo>
                    <a:pt x="723414" y="28583"/>
                  </a:lnTo>
                  <a:lnTo>
                    <a:pt x="686666" y="16257"/>
                  </a:lnTo>
                  <a:lnTo>
                    <a:pt x="649041" y="7304"/>
                  </a:lnTo>
                  <a:lnTo>
                    <a:pt x="610624" y="1846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62400" y="3825875"/>
              <a:ext cx="1143000" cy="1600200"/>
            </a:xfrm>
            <a:custGeom>
              <a:avLst/>
              <a:gdLst/>
              <a:ahLst/>
              <a:cxnLst/>
              <a:rect l="l" t="t" r="r" b="b"/>
              <a:pathLst>
                <a:path w="1143000" h="1600200">
                  <a:moveTo>
                    <a:pt x="0" y="800100"/>
                  </a:moveTo>
                  <a:lnTo>
                    <a:pt x="1318" y="745325"/>
                  </a:lnTo>
                  <a:lnTo>
                    <a:pt x="5217" y="691541"/>
                  </a:lnTo>
                  <a:lnTo>
                    <a:pt x="11612" y="638866"/>
                  </a:lnTo>
                  <a:lnTo>
                    <a:pt x="20417" y="587419"/>
                  </a:lnTo>
                  <a:lnTo>
                    <a:pt x="31546" y="537319"/>
                  </a:lnTo>
                  <a:lnTo>
                    <a:pt x="44916" y="488686"/>
                  </a:lnTo>
                  <a:lnTo>
                    <a:pt x="60440" y="441638"/>
                  </a:lnTo>
                  <a:lnTo>
                    <a:pt x="78034" y="396296"/>
                  </a:lnTo>
                  <a:lnTo>
                    <a:pt x="97612" y="352778"/>
                  </a:lnTo>
                  <a:lnTo>
                    <a:pt x="119090" y="311204"/>
                  </a:lnTo>
                  <a:lnTo>
                    <a:pt x="142381" y="271692"/>
                  </a:lnTo>
                  <a:lnTo>
                    <a:pt x="167401" y="234362"/>
                  </a:lnTo>
                  <a:lnTo>
                    <a:pt x="194065" y="199334"/>
                  </a:lnTo>
                  <a:lnTo>
                    <a:pt x="222288" y="166726"/>
                  </a:lnTo>
                  <a:lnTo>
                    <a:pt x="251984" y="136657"/>
                  </a:lnTo>
                  <a:lnTo>
                    <a:pt x="283068" y="109248"/>
                  </a:lnTo>
                  <a:lnTo>
                    <a:pt x="315456" y="84616"/>
                  </a:lnTo>
                  <a:lnTo>
                    <a:pt x="349061" y="62882"/>
                  </a:lnTo>
                  <a:lnTo>
                    <a:pt x="383799" y="44165"/>
                  </a:lnTo>
                  <a:lnTo>
                    <a:pt x="419585" y="28583"/>
                  </a:lnTo>
                  <a:lnTo>
                    <a:pt x="456333" y="16257"/>
                  </a:lnTo>
                  <a:lnTo>
                    <a:pt x="493958" y="7304"/>
                  </a:lnTo>
                  <a:lnTo>
                    <a:pt x="532375" y="1846"/>
                  </a:lnTo>
                  <a:lnTo>
                    <a:pt x="571500" y="0"/>
                  </a:lnTo>
                  <a:lnTo>
                    <a:pt x="610624" y="1846"/>
                  </a:lnTo>
                  <a:lnTo>
                    <a:pt x="649041" y="7304"/>
                  </a:lnTo>
                  <a:lnTo>
                    <a:pt x="686666" y="16257"/>
                  </a:lnTo>
                  <a:lnTo>
                    <a:pt x="723414" y="28583"/>
                  </a:lnTo>
                  <a:lnTo>
                    <a:pt x="759200" y="44165"/>
                  </a:lnTo>
                  <a:lnTo>
                    <a:pt x="793938" y="62882"/>
                  </a:lnTo>
                  <a:lnTo>
                    <a:pt x="827543" y="84616"/>
                  </a:lnTo>
                  <a:lnTo>
                    <a:pt x="859931" y="109248"/>
                  </a:lnTo>
                  <a:lnTo>
                    <a:pt x="891015" y="136657"/>
                  </a:lnTo>
                  <a:lnTo>
                    <a:pt x="920711" y="166726"/>
                  </a:lnTo>
                  <a:lnTo>
                    <a:pt x="948934" y="199334"/>
                  </a:lnTo>
                  <a:lnTo>
                    <a:pt x="975598" y="234362"/>
                  </a:lnTo>
                  <a:lnTo>
                    <a:pt x="1000618" y="271692"/>
                  </a:lnTo>
                  <a:lnTo>
                    <a:pt x="1023909" y="311204"/>
                  </a:lnTo>
                  <a:lnTo>
                    <a:pt x="1045387" y="352778"/>
                  </a:lnTo>
                  <a:lnTo>
                    <a:pt x="1064965" y="396296"/>
                  </a:lnTo>
                  <a:lnTo>
                    <a:pt x="1082559" y="441638"/>
                  </a:lnTo>
                  <a:lnTo>
                    <a:pt x="1098083" y="488686"/>
                  </a:lnTo>
                  <a:lnTo>
                    <a:pt x="1111453" y="537319"/>
                  </a:lnTo>
                  <a:lnTo>
                    <a:pt x="1122582" y="587419"/>
                  </a:lnTo>
                  <a:lnTo>
                    <a:pt x="1131387" y="638866"/>
                  </a:lnTo>
                  <a:lnTo>
                    <a:pt x="1137782" y="691541"/>
                  </a:lnTo>
                  <a:lnTo>
                    <a:pt x="1141681" y="745325"/>
                  </a:lnTo>
                  <a:lnTo>
                    <a:pt x="1143000" y="800100"/>
                  </a:lnTo>
                  <a:lnTo>
                    <a:pt x="1141681" y="854874"/>
                  </a:lnTo>
                  <a:lnTo>
                    <a:pt x="1137782" y="908658"/>
                  </a:lnTo>
                  <a:lnTo>
                    <a:pt x="1131387" y="961333"/>
                  </a:lnTo>
                  <a:lnTo>
                    <a:pt x="1122582" y="1012780"/>
                  </a:lnTo>
                  <a:lnTo>
                    <a:pt x="1111453" y="1062880"/>
                  </a:lnTo>
                  <a:lnTo>
                    <a:pt x="1098083" y="1111513"/>
                  </a:lnTo>
                  <a:lnTo>
                    <a:pt x="1082559" y="1158561"/>
                  </a:lnTo>
                  <a:lnTo>
                    <a:pt x="1064965" y="1203903"/>
                  </a:lnTo>
                  <a:lnTo>
                    <a:pt x="1045387" y="1247421"/>
                  </a:lnTo>
                  <a:lnTo>
                    <a:pt x="1023909" y="1288995"/>
                  </a:lnTo>
                  <a:lnTo>
                    <a:pt x="1000618" y="1328507"/>
                  </a:lnTo>
                  <a:lnTo>
                    <a:pt x="975598" y="1365837"/>
                  </a:lnTo>
                  <a:lnTo>
                    <a:pt x="948934" y="1400865"/>
                  </a:lnTo>
                  <a:lnTo>
                    <a:pt x="920711" y="1433473"/>
                  </a:lnTo>
                  <a:lnTo>
                    <a:pt x="891015" y="1463542"/>
                  </a:lnTo>
                  <a:lnTo>
                    <a:pt x="859931" y="1490951"/>
                  </a:lnTo>
                  <a:lnTo>
                    <a:pt x="827543" y="1515583"/>
                  </a:lnTo>
                  <a:lnTo>
                    <a:pt x="793938" y="1537317"/>
                  </a:lnTo>
                  <a:lnTo>
                    <a:pt x="759200" y="1556034"/>
                  </a:lnTo>
                  <a:lnTo>
                    <a:pt x="723414" y="1571616"/>
                  </a:lnTo>
                  <a:lnTo>
                    <a:pt x="686666" y="1583942"/>
                  </a:lnTo>
                  <a:lnTo>
                    <a:pt x="649041" y="1592895"/>
                  </a:lnTo>
                  <a:lnTo>
                    <a:pt x="610624" y="1598353"/>
                  </a:lnTo>
                  <a:lnTo>
                    <a:pt x="571500" y="1600200"/>
                  </a:lnTo>
                  <a:lnTo>
                    <a:pt x="532375" y="1598353"/>
                  </a:lnTo>
                  <a:lnTo>
                    <a:pt x="493958" y="1592895"/>
                  </a:lnTo>
                  <a:lnTo>
                    <a:pt x="456333" y="1583942"/>
                  </a:lnTo>
                  <a:lnTo>
                    <a:pt x="419585" y="1571616"/>
                  </a:lnTo>
                  <a:lnTo>
                    <a:pt x="383799" y="1556034"/>
                  </a:lnTo>
                  <a:lnTo>
                    <a:pt x="349061" y="1537317"/>
                  </a:lnTo>
                  <a:lnTo>
                    <a:pt x="315456" y="1515583"/>
                  </a:lnTo>
                  <a:lnTo>
                    <a:pt x="283068" y="1490951"/>
                  </a:lnTo>
                  <a:lnTo>
                    <a:pt x="251984" y="1463542"/>
                  </a:lnTo>
                  <a:lnTo>
                    <a:pt x="222288" y="1433473"/>
                  </a:lnTo>
                  <a:lnTo>
                    <a:pt x="194065" y="1400865"/>
                  </a:lnTo>
                  <a:lnTo>
                    <a:pt x="167401" y="1365837"/>
                  </a:lnTo>
                  <a:lnTo>
                    <a:pt x="142381" y="1328507"/>
                  </a:lnTo>
                  <a:lnTo>
                    <a:pt x="119090" y="1288995"/>
                  </a:lnTo>
                  <a:lnTo>
                    <a:pt x="97612" y="1247421"/>
                  </a:lnTo>
                  <a:lnTo>
                    <a:pt x="78034" y="1203903"/>
                  </a:lnTo>
                  <a:lnTo>
                    <a:pt x="60440" y="1158561"/>
                  </a:lnTo>
                  <a:lnTo>
                    <a:pt x="44916" y="1111513"/>
                  </a:lnTo>
                  <a:lnTo>
                    <a:pt x="31546" y="1062880"/>
                  </a:lnTo>
                  <a:lnTo>
                    <a:pt x="20417" y="1012780"/>
                  </a:lnTo>
                  <a:lnTo>
                    <a:pt x="11612" y="961333"/>
                  </a:lnTo>
                  <a:lnTo>
                    <a:pt x="5217" y="908658"/>
                  </a:lnTo>
                  <a:lnTo>
                    <a:pt x="1318" y="854874"/>
                  </a:lnTo>
                  <a:lnTo>
                    <a:pt x="0" y="8001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600" y="3937000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457200" y="0"/>
                  </a:moveTo>
                  <a:lnTo>
                    <a:pt x="383046" y="8977"/>
                  </a:lnTo>
                  <a:lnTo>
                    <a:pt x="312700" y="34966"/>
                  </a:lnTo>
                  <a:lnTo>
                    <a:pt x="279249" y="53899"/>
                  </a:lnTo>
                  <a:lnTo>
                    <a:pt x="247102" y="76555"/>
                  </a:lnTo>
                  <a:lnTo>
                    <a:pt x="216379" y="102758"/>
                  </a:lnTo>
                  <a:lnTo>
                    <a:pt x="187195" y="132331"/>
                  </a:lnTo>
                  <a:lnTo>
                    <a:pt x="159670" y="165098"/>
                  </a:lnTo>
                  <a:lnTo>
                    <a:pt x="133921" y="200882"/>
                  </a:lnTo>
                  <a:lnTo>
                    <a:pt x="110065" y="239506"/>
                  </a:lnTo>
                  <a:lnTo>
                    <a:pt x="88221" y="280793"/>
                  </a:lnTo>
                  <a:lnTo>
                    <a:pt x="68505" y="324568"/>
                  </a:lnTo>
                  <a:lnTo>
                    <a:pt x="51037" y="370654"/>
                  </a:lnTo>
                  <a:lnTo>
                    <a:pt x="35933" y="418873"/>
                  </a:lnTo>
                  <a:lnTo>
                    <a:pt x="23311" y="469050"/>
                  </a:lnTo>
                  <a:lnTo>
                    <a:pt x="13289" y="521008"/>
                  </a:lnTo>
                  <a:lnTo>
                    <a:pt x="5984" y="574570"/>
                  </a:lnTo>
                  <a:lnTo>
                    <a:pt x="1515" y="629559"/>
                  </a:lnTo>
                  <a:lnTo>
                    <a:pt x="0" y="685800"/>
                  </a:lnTo>
                  <a:lnTo>
                    <a:pt x="1515" y="742040"/>
                  </a:lnTo>
                  <a:lnTo>
                    <a:pt x="5984" y="797029"/>
                  </a:lnTo>
                  <a:lnTo>
                    <a:pt x="13289" y="850591"/>
                  </a:lnTo>
                  <a:lnTo>
                    <a:pt x="23311" y="902549"/>
                  </a:lnTo>
                  <a:lnTo>
                    <a:pt x="35933" y="952726"/>
                  </a:lnTo>
                  <a:lnTo>
                    <a:pt x="51037" y="1000945"/>
                  </a:lnTo>
                  <a:lnTo>
                    <a:pt x="68505" y="1047031"/>
                  </a:lnTo>
                  <a:lnTo>
                    <a:pt x="88221" y="1090806"/>
                  </a:lnTo>
                  <a:lnTo>
                    <a:pt x="110065" y="1132093"/>
                  </a:lnTo>
                  <a:lnTo>
                    <a:pt x="133921" y="1170717"/>
                  </a:lnTo>
                  <a:lnTo>
                    <a:pt x="159670" y="1206501"/>
                  </a:lnTo>
                  <a:lnTo>
                    <a:pt x="187195" y="1239268"/>
                  </a:lnTo>
                  <a:lnTo>
                    <a:pt x="216379" y="1268841"/>
                  </a:lnTo>
                  <a:lnTo>
                    <a:pt x="247102" y="1295044"/>
                  </a:lnTo>
                  <a:lnTo>
                    <a:pt x="279249" y="1317700"/>
                  </a:lnTo>
                  <a:lnTo>
                    <a:pt x="312700" y="1336633"/>
                  </a:lnTo>
                  <a:lnTo>
                    <a:pt x="383046" y="1362622"/>
                  </a:lnTo>
                  <a:lnTo>
                    <a:pt x="457200" y="1371600"/>
                  </a:lnTo>
                  <a:lnTo>
                    <a:pt x="494693" y="1369326"/>
                  </a:lnTo>
                  <a:lnTo>
                    <a:pt x="567061" y="1351666"/>
                  </a:lnTo>
                  <a:lnTo>
                    <a:pt x="635150" y="1317700"/>
                  </a:lnTo>
                  <a:lnTo>
                    <a:pt x="667297" y="1295044"/>
                  </a:lnTo>
                  <a:lnTo>
                    <a:pt x="698020" y="1268841"/>
                  </a:lnTo>
                  <a:lnTo>
                    <a:pt x="727204" y="1239268"/>
                  </a:lnTo>
                  <a:lnTo>
                    <a:pt x="754729" y="1206501"/>
                  </a:lnTo>
                  <a:lnTo>
                    <a:pt x="780478" y="1170717"/>
                  </a:lnTo>
                  <a:lnTo>
                    <a:pt x="804334" y="1132093"/>
                  </a:lnTo>
                  <a:lnTo>
                    <a:pt x="826178" y="1090806"/>
                  </a:lnTo>
                  <a:lnTo>
                    <a:pt x="845894" y="1047031"/>
                  </a:lnTo>
                  <a:lnTo>
                    <a:pt x="863362" y="1000945"/>
                  </a:lnTo>
                  <a:lnTo>
                    <a:pt x="878466" y="952726"/>
                  </a:lnTo>
                  <a:lnTo>
                    <a:pt x="891088" y="902549"/>
                  </a:lnTo>
                  <a:lnTo>
                    <a:pt x="901110" y="850591"/>
                  </a:lnTo>
                  <a:lnTo>
                    <a:pt x="908415" y="797029"/>
                  </a:lnTo>
                  <a:lnTo>
                    <a:pt x="912884" y="742040"/>
                  </a:lnTo>
                  <a:lnTo>
                    <a:pt x="914400" y="685800"/>
                  </a:lnTo>
                  <a:lnTo>
                    <a:pt x="912884" y="629559"/>
                  </a:lnTo>
                  <a:lnTo>
                    <a:pt x="908415" y="574570"/>
                  </a:lnTo>
                  <a:lnTo>
                    <a:pt x="901110" y="521008"/>
                  </a:lnTo>
                  <a:lnTo>
                    <a:pt x="891088" y="469050"/>
                  </a:lnTo>
                  <a:lnTo>
                    <a:pt x="878466" y="418873"/>
                  </a:lnTo>
                  <a:lnTo>
                    <a:pt x="863362" y="370654"/>
                  </a:lnTo>
                  <a:lnTo>
                    <a:pt x="845894" y="324568"/>
                  </a:lnTo>
                  <a:lnTo>
                    <a:pt x="826178" y="280793"/>
                  </a:lnTo>
                  <a:lnTo>
                    <a:pt x="804334" y="239506"/>
                  </a:lnTo>
                  <a:lnTo>
                    <a:pt x="780478" y="200882"/>
                  </a:lnTo>
                  <a:lnTo>
                    <a:pt x="754729" y="165098"/>
                  </a:lnTo>
                  <a:lnTo>
                    <a:pt x="727204" y="132331"/>
                  </a:lnTo>
                  <a:lnTo>
                    <a:pt x="698020" y="102758"/>
                  </a:lnTo>
                  <a:lnTo>
                    <a:pt x="667297" y="76555"/>
                  </a:lnTo>
                  <a:lnTo>
                    <a:pt x="635150" y="53899"/>
                  </a:lnTo>
                  <a:lnTo>
                    <a:pt x="601699" y="34966"/>
                  </a:lnTo>
                  <a:lnTo>
                    <a:pt x="531353" y="897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8600" y="3937000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0" y="685800"/>
                  </a:moveTo>
                  <a:lnTo>
                    <a:pt x="1515" y="629559"/>
                  </a:lnTo>
                  <a:lnTo>
                    <a:pt x="5984" y="574570"/>
                  </a:lnTo>
                  <a:lnTo>
                    <a:pt x="13289" y="521008"/>
                  </a:lnTo>
                  <a:lnTo>
                    <a:pt x="23311" y="469050"/>
                  </a:lnTo>
                  <a:lnTo>
                    <a:pt x="35933" y="418873"/>
                  </a:lnTo>
                  <a:lnTo>
                    <a:pt x="51037" y="370654"/>
                  </a:lnTo>
                  <a:lnTo>
                    <a:pt x="68505" y="324568"/>
                  </a:lnTo>
                  <a:lnTo>
                    <a:pt x="88221" y="280793"/>
                  </a:lnTo>
                  <a:lnTo>
                    <a:pt x="110065" y="239506"/>
                  </a:lnTo>
                  <a:lnTo>
                    <a:pt x="133921" y="200882"/>
                  </a:lnTo>
                  <a:lnTo>
                    <a:pt x="159670" y="165098"/>
                  </a:lnTo>
                  <a:lnTo>
                    <a:pt x="187195" y="132331"/>
                  </a:lnTo>
                  <a:lnTo>
                    <a:pt x="216379" y="102758"/>
                  </a:lnTo>
                  <a:lnTo>
                    <a:pt x="247102" y="76555"/>
                  </a:lnTo>
                  <a:lnTo>
                    <a:pt x="279249" y="53899"/>
                  </a:lnTo>
                  <a:lnTo>
                    <a:pt x="312700" y="34966"/>
                  </a:lnTo>
                  <a:lnTo>
                    <a:pt x="383046" y="8977"/>
                  </a:lnTo>
                  <a:lnTo>
                    <a:pt x="457200" y="0"/>
                  </a:lnTo>
                  <a:lnTo>
                    <a:pt x="494693" y="2273"/>
                  </a:lnTo>
                  <a:lnTo>
                    <a:pt x="567061" y="19933"/>
                  </a:lnTo>
                  <a:lnTo>
                    <a:pt x="635150" y="53899"/>
                  </a:lnTo>
                  <a:lnTo>
                    <a:pt x="667297" y="76555"/>
                  </a:lnTo>
                  <a:lnTo>
                    <a:pt x="698020" y="102758"/>
                  </a:lnTo>
                  <a:lnTo>
                    <a:pt x="727204" y="132331"/>
                  </a:lnTo>
                  <a:lnTo>
                    <a:pt x="754729" y="165098"/>
                  </a:lnTo>
                  <a:lnTo>
                    <a:pt x="780478" y="200882"/>
                  </a:lnTo>
                  <a:lnTo>
                    <a:pt x="804334" y="239506"/>
                  </a:lnTo>
                  <a:lnTo>
                    <a:pt x="826178" y="280793"/>
                  </a:lnTo>
                  <a:lnTo>
                    <a:pt x="845894" y="324568"/>
                  </a:lnTo>
                  <a:lnTo>
                    <a:pt x="863362" y="370654"/>
                  </a:lnTo>
                  <a:lnTo>
                    <a:pt x="878466" y="418873"/>
                  </a:lnTo>
                  <a:lnTo>
                    <a:pt x="891088" y="469050"/>
                  </a:lnTo>
                  <a:lnTo>
                    <a:pt x="901110" y="521008"/>
                  </a:lnTo>
                  <a:lnTo>
                    <a:pt x="908415" y="574570"/>
                  </a:lnTo>
                  <a:lnTo>
                    <a:pt x="912884" y="629559"/>
                  </a:lnTo>
                  <a:lnTo>
                    <a:pt x="914400" y="685800"/>
                  </a:lnTo>
                  <a:lnTo>
                    <a:pt x="912884" y="742040"/>
                  </a:lnTo>
                  <a:lnTo>
                    <a:pt x="908415" y="797029"/>
                  </a:lnTo>
                  <a:lnTo>
                    <a:pt x="901110" y="850591"/>
                  </a:lnTo>
                  <a:lnTo>
                    <a:pt x="891088" y="902549"/>
                  </a:lnTo>
                  <a:lnTo>
                    <a:pt x="878466" y="952726"/>
                  </a:lnTo>
                  <a:lnTo>
                    <a:pt x="863362" y="1000945"/>
                  </a:lnTo>
                  <a:lnTo>
                    <a:pt x="845894" y="1047031"/>
                  </a:lnTo>
                  <a:lnTo>
                    <a:pt x="826178" y="1090806"/>
                  </a:lnTo>
                  <a:lnTo>
                    <a:pt x="804334" y="1132093"/>
                  </a:lnTo>
                  <a:lnTo>
                    <a:pt x="780478" y="1170717"/>
                  </a:lnTo>
                  <a:lnTo>
                    <a:pt x="754729" y="1206501"/>
                  </a:lnTo>
                  <a:lnTo>
                    <a:pt x="727204" y="1239268"/>
                  </a:lnTo>
                  <a:lnTo>
                    <a:pt x="698020" y="1268841"/>
                  </a:lnTo>
                  <a:lnTo>
                    <a:pt x="667297" y="1295044"/>
                  </a:lnTo>
                  <a:lnTo>
                    <a:pt x="635150" y="1317700"/>
                  </a:lnTo>
                  <a:lnTo>
                    <a:pt x="601699" y="1336633"/>
                  </a:lnTo>
                  <a:lnTo>
                    <a:pt x="531353" y="1362622"/>
                  </a:lnTo>
                  <a:lnTo>
                    <a:pt x="457200" y="1371600"/>
                  </a:lnTo>
                  <a:lnTo>
                    <a:pt x="419706" y="1369326"/>
                  </a:lnTo>
                  <a:lnTo>
                    <a:pt x="347338" y="1351666"/>
                  </a:lnTo>
                  <a:lnTo>
                    <a:pt x="279249" y="1317700"/>
                  </a:lnTo>
                  <a:lnTo>
                    <a:pt x="247102" y="1295044"/>
                  </a:lnTo>
                  <a:lnTo>
                    <a:pt x="216379" y="1268841"/>
                  </a:lnTo>
                  <a:lnTo>
                    <a:pt x="187195" y="1239268"/>
                  </a:lnTo>
                  <a:lnTo>
                    <a:pt x="159670" y="1206501"/>
                  </a:lnTo>
                  <a:lnTo>
                    <a:pt x="133921" y="1170717"/>
                  </a:lnTo>
                  <a:lnTo>
                    <a:pt x="110065" y="1132093"/>
                  </a:lnTo>
                  <a:lnTo>
                    <a:pt x="88221" y="1090806"/>
                  </a:lnTo>
                  <a:lnTo>
                    <a:pt x="68505" y="1047031"/>
                  </a:lnTo>
                  <a:lnTo>
                    <a:pt x="51037" y="1000945"/>
                  </a:lnTo>
                  <a:lnTo>
                    <a:pt x="35933" y="952726"/>
                  </a:lnTo>
                  <a:lnTo>
                    <a:pt x="23311" y="902549"/>
                  </a:lnTo>
                  <a:lnTo>
                    <a:pt x="13289" y="850591"/>
                  </a:lnTo>
                  <a:lnTo>
                    <a:pt x="5984" y="797029"/>
                  </a:lnTo>
                  <a:lnTo>
                    <a:pt x="1515" y="742040"/>
                  </a:lnTo>
                  <a:lnTo>
                    <a:pt x="0" y="6858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0576" y="4005198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342900" y="0"/>
                  </a:moveTo>
                  <a:lnTo>
                    <a:pt x="273763" y="11612"/>
                  </a:lnTo>
                  <a:lnTo>
                    <a:pt x="209383" y="44916"/>
                  </a:lnTo>
                  <a:lnTo>
                    <a:pt x="179406" y="68984"/>
                  </a:lnTo>
                  <a:lnTo>
                    <a:pt x="151134" y="97612"/>
                  </a:lnTo>
                  <a:lnTo>
                    <a:pt x="124739" y="130514"/>
                  </a:lnTo>
                  <a:lnTo>
                    <a:pt x="100393" y="167401"/>
                  </a:lnTo>
                  <a:lnTo>
                    <a:pt x="78267" y="207987"/>
                  </a:lnTo>
                  <a:lnTo>
                    <a:pt x="58534" y="251984"/>
                  </a:lnTo>
                  <a:lnTo>
                    <a:pt x="41364" y="299104"/>
                  </a:lnTo>
                  <a:lnTo>
                    <a:pt x="26931" y="349061"/>
                  </a:lnTo>
                  <a:lnTo>
                    <a:pt x="15407" y="401566"/>
                  </a:lnTo>
                  <a:lnTo>
                    <a:pt x="6962" y="456333"/>
                  </a:lnTo>
                  <a:lnTo>
                    <a:pt x="1769" y="513073"/>
                  </a:lnTo>
                  <a:lnTo>
                    <a:pt x="0" y="571500"/>
                  </a:lnTo>
                  <a:lnTo>
                    <a:pt x="1769" y="629947"/>
                  </a:lnTo>
                  <a:lnTo>
                    <a:pt x="6962" y="686703"/>
                  </a:lnTo>
                  <a:lnTo>
                    <a:pt x="15407" y="741480"/>
                  </a:lnTo>
                  <a:lnTo>
                    <a:pt x="26931" y="793992"/>
                  </a:lnTo>
                  <a:lnTo>
                    <a:pt x="41364" y="843951"/>
                  </a:lnTo>
                  <a:lnTo>
                    <a:pt x="58534" y="891071"/>
                  </a:lnTo>
                  <a:lnTo>
                    <a:pt x="78267" y="935064"/>
                  </a:lnTo>
                  <a:lnTo>
                    <a:pt x="100393" y="975645"/>
                  </a:lnTo>
                  <a:lnTo>
                    <a:pt x="124739" y="1012526"/>
                  </a:lnTo>
                  <a:lnTo>
                    <a:pt x="151134" y="1045420"/>
                  </a:lnTo>
                  <a:lnTo>
                    <a:pt x="179406" y="1074041"/>
                  </a:lnTo>
                  <a:lnTo>
                    <a:pt x="209383" y="1098101"/>
                  </a:lnTo>
                  <a:lnTo>
                    <a:pt x="273763" y="1131392"/>
                  </a:lnTo>
                  <a:lnTo>
                    <a:pt x="342900" y="1143000"/>
                  </a:lnTo>
                  <a:lnTo>
                    <a:pt x="377955" y="1140050"/>
                  </a:lnTo>
                  <a:lnTo>
                    <a:pt x="444860" y="1117314"/>
                  </a:lnTo>
                  <a:lnTo>
                    <a:pt x="506337" y="1074041"/>
                  </a:lnTo>
                  <a:lnTo>
                    <a:pt x="534609" y="1045420"/>
                  </a:lnTo>
                  <a:lnTo>
                    <a:pt x="561007" y="1012526"/>
                  </a:lnTo>
                  <a:lnTo>
                    <a:pt x="585358" y="975645"/>
                  </a:lnTo>
                  <a:lnTo>
                    <a:pt x="607491" y="935064"/>
                  </a:lnTo>
                  <a:lnTo>
                    <a:pt x="627232" y="891071"/>
                  </a:lnTo>
                  <a:lnTo>
                    <a:pt x="644409" y="843951"/>
                  </a:lnTo>
                  <a:lnTo>
                    <a:pt x="658850" y="793992"/>
                  </a:lnTo>
                  <a:lnTo>
                    <a:pt x="670382" y="741480"/>
                  </a:lnTo>
                  <a:lnTo>
                    <a:pt x="678832" y="686703"/>
                  </a:lnTo>
                  <a:lnTo>
                    <a:pt x="684029" y="629947"/>
                  </a:lnTo>
                  <a:lnTo>
                    <a:pt x="685800" y="571500"/>
                  </a:lnTo>
                  <a:lnTo>
                    <a:pt x="684029" y="513073"/>
                  </a:lnTo>
                  <a:lnTo>
                    <a:pt x="678832" y="456333"/>
                  </a:lnTo>
                  <a:lnTo>
                    <a:pt x="670382" y="401566"/>
                  </a:lnTo>
                  <a:lnTo>
                    <a:pt x="658850" y="349061"/>
                  </a:lnTo>
                  <a:lnTo>
                    <a:pt x="644409" y="299104"/>
                  </a:lnTo>
                  <a:lnTo>
                    <a:pt x="627232" y="251984"/>
                  </a:lnTo>
                  <a:lnTo>
                    <a:pt x="607491" y="207987"/>
                  </a:lnTo>
                  <a:lnTo>
                    <a:pt x="585358" y="167401"/>
                  </a:lnTo>
                  <a:lnTo>
                    <a:pt x="561007" y="130514"/>
                  </a:lnTo>
                  <a:lnTo>
                    <a:pt x="534609" y="97612"/>
                  </a:lnTo>
                  <a:lnTo>
                    <a:pt x="506337" y="68984"/>
                  </a:lnTo>
                  <a:lnTo>
                    <a:pt x="476363" y="44916"/>
                  </a:lnTo>
                  <a:lnTo>
                    <a:pt x="412000" y="1161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0576" y="4005198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0" y="571500"/>
                  </a:moveTo>
                  <a:lnTo>
                    <a:pt x="1769" y="513073"/>
                  </a:lnTo>
                  <a:lnTo>
                    <a:pt x="6962" y="456333"/>
                  </a:lnTo>
                  <a:lnTo>
                    <a:pt x="15407" y="401566"/>
                  </a:lnTo>
                  <a:lnTo>
                    <a:pt x="26931" y="349061"/>
                  </a:lnTo>
                  <a:lnTo>
                    <a:pt x="41364" y="299104"/>
                  </a:lnTo>
                  <a:lnTo>
                    <a:pt x="58534" y="251984"/>
                  </a:lnTo>
                  <a:lnTo>
                    <a:pt x="78267" y="207987"/>
                  </a:lnTo>
                  <a:lnTo>
                    <a:pt x="100393" y="167401"/>
                  </a:lnTo>
                  <a:lnTo>
                    <a:pt x="124739" y="130514"/>
                  </a:lnTo>
                  <a:lnTo>
                    <a:pt x="151134" y="97612"/>
                  </a:lnTo>
                  <a:lnTo>
                    <a:pt x="179406" y="68984"/>
                  </a:lnTo>
                  <a:lnTo>
                    <a:pt x="209383" y="44916"/>
                  </a:lnTo>
                  <a:lnTo>
                    <a:pt x="273763" y="11612"/>
                  </a:lnTo>
                  <a:lnTo>
                    <a:pt x="342900" y="0"/>
                  </a:lnTo>
                  <a:lnTo>
                    <a:pt x="377955" y="2950"/>
                  </a:lnTo>
                  <a:lnTo>
                    <a:pt x="444860" y="25696"/>
                  </a:lnTo>
                  <a:lnTo>
                    <a:pt x="506337" y="68984"/>
                  </a:lnTo>
                  <a:lnTo>
                    <a:pt x="534609" y="97612"/>
                  </a:lnTo>
                  <a:lnTo>
                    <a:pt x="561007" y="130514"/>
                  </a:lnTo>
                  <a:lnTo>
                    <a:pt x="585358" y="167401"/>
                  </a:lnTo>
                  <a:lnTo>
                    <a:pt x="607491" y="207987"/>
                  </a:lnTo>
                  <a:lnTo>
                    <a:pt x="627232" y="251984"/>
                  </a:lnTo>
                  <a:lnTo>
                    <a:pt x="644409" y="299104"/>
                  </a:lnTo>
                  <a:lnTo>
                    <a:pt x="658850" y="349061"/>
                  </a:lnTo>
                  <a:lnTo>
                    <a:pt x="670382" y="401566"/>
                  </a:lnTo>
                  <a:lnTo>
                    <a:pt x="678832" y="456333"/>
                  </a:lnTo>
                  <a:lnTo>
                    <a:pt x="684029" y="513073"/>
                  </a:lnTo>
                  <a:lnTo>
                    <a:pt x="685800" y="571500"/>
                  </a:lnTo>
                  <a:lnTo>
                    <a:pt x="684029" y="629947"/>
                  </a:lnTo>
                  <a:lnTo>
                    <a:pt x="678832" y="686703"/>
                  </a:lnTo>
                  <a:lnTo>
                    <a:pt x="670382" y="741480"/>
                  </a:lnTo>
                  <a:lnTo>
                    <a:pt x="658850" y="793992"/>
                  </a:lnTo>
                  <a:lnTo>
                    <a:pt x="644409" y="843951"/>
                  </a:lnTo>
                  <a:lnTo>
                    <a:pt x="627232" y="891071"/>
                  </a:lnTo>
                  <a:lnTo>
                    <a:pt x="607491" y="935064"/>
                  </a:lnTo>
                  <a:lnTo>
                    <a:pt x="585358" y="975645"/>
                  </a:lnTo>
                  <a:lnTo>
                    <a:pt x="561007" y="1012526"/>
                  </a:lnTo>
                  <a:lnTo>
                    <a:pt x="534609" y="1045420"/>
                  </a:lnTo>
                  <a:lnTo>
                    <a:pt x="506337" y="1074041"/>
                  </a:lnTo>
                  <a:lnTo>
                    <a:pt x="476363" y="1098101"/>
                  </a:lnTo>
                  <a:lnTo>
                    <a:pt x="412000" y="1131392"/>
                  </a:lnTo>
                  <a:lnTo>
                    <a:pt x="342900" y="1143000"/>
                  </a:lnTo>
                  <a:lnTo>
                    <a:pt x="307823" y="1140050"/>
                  </a:lnTo>
                  <a:lnTo>
                    <a:pt x="240892" y="1117314"/>
                  </a:lnTo>
                  <a:lnTo>
                    <a:pt x="179406" y="1074041"/>
                  </a:lnTo>
                  <a:lnTo>
                    <a:pt x="151134" y="1045420"/>
                  </a:lnTo>
                  <a:lnTo>
                    <a:pt x="124739" y="1012526"/>
                  </a:lnTo>
                  <a:lnTo>
                    <a:pt x="100393" y="975645"/>
                  </a:lnTo>
                  <a:lnTo>
                    <a:pt x="78267" y="935064"/>
                  </a:lnTo>
                  <a:lnTo>
                    <a:pt x="58534" y="891071"/>
                  </a:lnTo>
                  <a:lnTo>
                    <a:pt x="41364" y="843951"/>
                  </a:lnTo>
                  <a:lnTo>
                    <a:pt x="26931" y="793992"/>
                  </a:lnTo>
                  <a:lnTo>
                    <a:pt x="15407" y="741480"/>
                  </a:lnTo>
                  <a:lnTo>
                    <a:pt x="6962" y="686703"/>
                  </a:lnTo>
                  <a:lnTo>
                    <a:pt x="1769" y="629947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91000" y="4281423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228600" y="0"/>
                  </a:moveTo>
                  <a:lnTo>
                    <a:pt x="182533" y="5422"/>
                  </a:lnTo>
                  <a:lnTo>
                    <a:pt x="139624" y="20972"/>
                  </a:lnTo>
                  <a:lnTo>
                    <a:pt x="100793" y="45574"/>
                  </a:lnTo>
                  <a:lnTo>
                    <a:pt x="66960" y="78152"/>
                  </a:lnTo>
                  <a:lnTo>
                    <a:pt x="39045" y="117630"/>
                  </a:lnTo>
                  <a:lnTo>
                    <a:pt x="17966" y="162931"/>
                  </a:lnTo>
                  <a:lnTo>
                    <a:pt x="4644" y="212979"/>
                  </a:lnTo>
                  <a:lnTo>
                    <a:pt x="0" y="266700"/>
                  </a:lnTo>
                  <a:lnTo>
                    <a:pt x="4644" y="320456"/>
                  </a:lnTo>
                  <a:lnTo>
                    <a:pt x="17966" y="370522"/>
                  </a:lnTo>
                  <a:lnTo>
                    <a:pt x="39045" y="415825"/>
                  </a:lnTo>
                  <a:lnTo>
                    <a:pt x="66960" y="455295"/>
                  </a:lnTo>
                  <a:lnTo>
                    <a:pt x="100793" y="487858"/>
                  </a:lnTo>
                  <a:lnTo>
                    <a:pt x="139624" y="512445"/>
                  </a:lnTo>
                  <a:lnTo>
                    <a:pt x="182533" y="527982"/>
                  </a:lnTo>
                  <a:lnTo>
                    <a:pt x="228600" y="533400"/>
                  </a:lnTo>
                  <a:lnTo>
                    <a:pt x="274666" y="527982"/>
                  </a:lnTo>
                  <a:lnTo>
                    <a:pt x="317575" y="512444"/>
                  </a:lnTo>
                  <a:lnTo>
                    <a:pt x="356406" y="487858"/>
                  </a:lnTo>
                  <a:lnTo>
                    <a:pt x="390239" y="455294"/>
                  </a:lnTo>
                  <a:lnTo>
                    <a:pt x="418154" y="415825"/>
                  </a:lnTo>
                  <a:lnTo>
                    <a:pt x="439233" y="370522"/>
                  </a:lnTo>
                  <a:lnTo>
                    <a:pt x="452555" y="320456"/>
                  </a:lnTo>
                  <a:lnTo>
                    <a:pt x="457200" y="266700"/>
                  </a:lnTo>
                  <a:lnTo>
                    <a:pt x="452555" y="212979"/>
                  </a:lnTo>
                  <a:lnTo>
                    <a:pt x="439233" y="162931"/>
                  </a:lnTo>
                  <a:lnTo>
                    <a:pt x="418154" y="117630"/>
                  </a:lnTo>
                  <a:lnTo>
                    <a:pt x="390239" y="78152"/>
                  </a:lnTo>
                  <a:lnTo>
                    <a:pt x="356406" y="45574"/>
                  </a:lnTo>
                  <a:lnTo>
                    <a:pt x="317575" y="20972"/>
                  </a:lnTo>
                  <a:lnTo>
                    <a:pt x="274666" y="542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000" y="4281423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266700"/>
                  </a:moveTo>
                  <a:lnTo>
                    <a:pt x="4644" y="212979"/>
                  </a:lnTo>
                  <a:lnTo>
                    <a:pt x="17966" y="162931"/>
                  </a:lnTo>
                  <a:lnTo>
                    <a:pt x="39045" y="117630"/>
                  </a:lnTo>
                  <a:lnTo>
                    <a:pt x="66960" y="78152"/>
                  </a:lnTo>
                  <a:lnTo>
                    <a:pt x="100793" y="45574"/>
                  </a:lnTo>
                  <a:lnTo>
                    <a:pt x="139624" y="20972"/>
                  </a:lnTo>
                  <a:lnTo>
                    <a:pt x="182533" y="5422"/>
                  </a:lnTo>
                  <a:lnTo>
                    <a:pt x="228600" y="0"/>
                  </a:lnTo>
                  <a:lnTo>
                    <a:pt x="274666" y="5422"/>
                  </a:lnTo>
                  <a:lnTo>
                    <a:pt x="317575" y="20972"/>
                  </a:lnTo>
                  <a:lnTo>
                    <a:pt x="356406" y="45574"/>
                  </a:lnTo>
                  <a:lnTo>
                    <a:pt x="390239" y="78152"/>
                  </a:lnTo>
                  <a:lnTo>
                    <a:pt x="418154" y="117630"/>
                  </a:lnTo>
                  <a:lnTo>
                    <a:pt x="439233" y="162931"/>
                  </a:lnTo>
                  <a:lnTo>
                    <a:pt x="452555" y="212979"/>
                  </a:lnTo>
                  <a:lnTo>
                    <a:pt x="457200" y="266700"/>
                  </a:lnTo>
                  <a:lnTo>
                    <a:pt x="452555" y="320456"/>
                  </a:lnTo>
                  <a:lnTo>
                    <a:pt x="439233" y="370522"/>
                  </a:lnTo>
                  <a:lnTo>
                    <a:pt x="418154" y="415825"/>
                  </a:lnTo>
                  <a:lnTo>
                    <a:pt x="390239" y="455294"/>
                  </a:lnTo>
                  <a:lnTo>
                    <a:pt x="356406" y="487858"/>
                  </a:lnTo>
                  <a:lnTo>
                    <a:pt x="317575" y="512444"/>
                  </a:lnTo>
                  <a:lnTo>
                    <a:pt x="274666" y="527982"/>
                  </a:lnTo>
                  <a:lnTo>
                    <a:pt x="228600" y="533400"/>
                  </a:lnTo>
                  <a:lnTo>
                    <a:pt x="182533" y="527982"/>
                  </a:lnTo>
                  <a:lnTo>
                    <a:pt x="139624" y="512445"/>
                  </a:lnTo>
                  <a:lnTo>
                    <a:pt x="100793" y="487858"/>
                  </a:lnTo>
                  <a:lnTo>
                    <a:pt x="66960" y="455295"/>
                  </a:lnTo>
                  <a:lnTo>
                    <a:pt x="39045" y="415825"/>
                  </a:lnTo>
                  <a:lnTo>
                    <a:pt x="17966" y="370522"/>
                  </a:lnTo>
                  <a:lnTo>
                    <a:pt x="4644" y="320456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13174" y="4774945"/>
              <a:ext cx="2621280" cy="738505"/>
            </a:xfrm>
            <a:custGeom>
              <a:avLst/>
              <a:gdLst/>
              <a:ahLst/>
              <a:cxnLst/>
              <a:rect l="l" t="t" r="r" b="b"/>
              <a:pathLst>
                <a:path w="2621279" h="738504">
                  <a:moveTo>
                    <a:pt x="762127" y="57404"/>
                  </a:moveTo>
                  <a:lnTo>
                    <a:pt x="669544" y="3175"/>
                  </a:lnTo>
                  <a:lnTo>
                    <a:pt x="664337" y="0"/>
                  </a:lnTo>
                  <a:lnTo>
                    <a:pt x="657479" y="1778"/>
                  </a:lnTo>
                  <a:lnTo>
                    <a:pt x="654304" y="7112"/>
                  </a:lnTo>
                  <a:lnTo>
                    <a:pt x="651256" y="12446"/>
                  </a:lnTo>
                  <a:lnTo>
                    <a:pt x="653034" y="19177"/>
                  </a:lnTo>
                  <a:lnTo>
                    <a:pt x="698957" y="46151"/>
                  </a:lnTo>
                  <a:lnTo>
                    <a:pt x="127" y="44704"/>
                  </a:lnTo>
                  <a:lnTo>
                    <a:pt x="0" y="66929"/>
                  </a:lnTo>
                  <a:lnTo>
                    <a:pt x="698995" y="68376"/>
                  </a:lnTo>
                  <a:lnTo>
                    <a:pt x="658241" y="92075"/>
                  </a:lnTo>
                  <a:lnTo>
                    <a:pt x="652907" y="95123"/>
                  </a:lnTo>
                  <a:lnTo>
                    <a:pt x="651129" y="101981"/>
                  </a:lnTo>
                  <a:lnTo>
                    <a:pt x="654177" y="107188"/>
                  </a:lnTo>
                  <a:lnTo>
                    <a:pt x="657225" y="112522"/>
                  </a:lnTo>
                  <a:lnTo>
                    <a:pt x="664083" y="114300"/>
                  </a:lnTo>
                  <a:lnTo>
                    <a:pt x="743077" y="68453"/>
                  </a:lnTo>
                  <a:lnTo>
                    <a:pt x="762127" y="57404"/>
                  </a:lnTo>
                  <a:close/>
                </a:path>
                <a:path w="2621279" h="738504">
                  <a:moveTo>
                    <a:pt x="1478026" y="484505"/>
                  </a:moveTo>
                  <a:lnTo>
                    <a:pt x="1407414" y="403733"/>
                  </a:lnTo>
                  <a:lnTo>
                    <a:pt x="1403350" y="399161"/>
                  </a:lnTo>
                  <a:lnTo>
                    <a:pt x="1396365" y="398653"/>
                  </a:lnTo>
                  <a:lnTo>
                    <a:pt x="1391793" y="402717"/>
                  </a:lnTo>
                  <a:lnTo>
                    <a:pt x="1387094" y="406781"/>
                  </a:lnTo>
                  <a:lnTo>
                    <a:pt x="1386713" y="413766"/>
                  </a:lnTo>
                  <a:lnTo>
                    <a:pt x="1390650" y="418338"/>
                  </a:lnTo>
                  <a:lnTo>
                    <a:pt x="1421638" y="453732"/>
                  </a:lnTo>
                  <a:lnTo>
                    <a:pt x="795782" y="243713"/>
                  </a:lnTo>
                  <a:lnTo>
                    <a:pt x="788670" y="264795"/>
                  </a:lnTo>
                  <a:lnTo>
                    <a:pt x="1414818" y="474916"/>
                  </a:lnTo>
                  <a:lnTo>
                    <a:pt x="1368552" y="484505"/>
                  </a:lnTo>
                  <a:lnTo>
                    <a:pt x="1362456" y="485648"/>
                  </a:lnTo>
                  <a:lnTo>
                    <a:pt x="1358646" y="491617"/>
                  </a:lnTo>
                  <a:lnTo>
                    <a:pt x="1361186" y="503555"/>
                  </a:lnTo>
                  <a:lnTo>
                    <a:pt x="1367028" y="507492"/>
                  </a:lnTo>
                  <a:lnTo>
                    <a:pt x="1461439" y="487934"/>
                  </a:lnTo>
                  <a:lnTo>
                    <a:pt x="1478026" y="484505"/>
                  </a:lnTo>
                  <a:close/>
                </a:path>
                <a:path w="2621279" h="738504">
                  <a:moveTo>
                    <a:pt x="2087626" y="408305"/>
                  </a:moveTo>
                  <a:lnTo>
                    <a:pt x="2014601" y="329692"/>
                  </a:lnTo>
                  <a:lnTo>
                    <a:pt x="2010410" y="325247"/>
                  </a:lnTo>
                  <a:lnTo>
                    <a:pt x="2003425" y="324993"/>
                  </a:lnTo>
                  <a:lnTo>
                    <a:pt x="1998853" y="329184"/>
                  </a:lnTo>
                  <a:lnTo>
                    <a:pt x="1994408" y="333375"/>
                  </a:lnTo>
                  <a:lnTo>
                    <a:pt x="1994154" y="340360"/>
                  </a:lnTo>
                  <a:lnTo>
                    <a:pt x="1998345" y="344805"/>
                  </a:lnTo>
                  <a:lnTo>
                    <a:pt x="2030526" y="379450"/>
                  </a:lnTo>
                  <a:lnTo>
                    <a:pt x="1328801" y="167386"/>
                  </a:lnTo>
                  <a:lnTo>
                    <a:pt x="1322451" y="188722"/>
                  </a:lnTo>
                  <a:lnTo>
                    <a:pt x="2024024" y="400621"/>
                  </a:lnTo>
                  <a:lnTo>
                    <a:pt x="1972183" y="413004"/>
                  </a:lnTo>
                  <a:lnTo>
                    <a:pt x="1968500" y="418973"/>
                  </a:lnTo>
                  <a:lnTo>
                    <a:pt x="1969897" y="424942"/>
                  </a:lnTo>
                  <a:lnTo>
                    <a:pt x="1971421" y="430911"/>
                  </a:lnTo>
                  <a:lnTo>
                    <a:pt x="1977390" y="434594"/>
                  </a:lnTo>
                  <a:lnTo>
                    <a:pt x="2070061" y="412496"/>
                  </a:lnTo>
                  <a:lnTo>
                    <a:pt x="2087626" y="408305"/>
                  </a:lnTo>
                  <a:close/>
                </a:path>
                <a:path w="2621279" h="738504">
                  <a:moveTo>
                    <a:pt x="2621026" y="711454"/>
                  </a:moveTo>
                  <a:lnTo>
                    <a:pt x="2547874" y="633095"/>
                  </a:lnTo>
                  <a:lnTo>
                    <a:pt x="2543683" y="628650"/>
                  </a:lnTo>
                  <a:lnTo>
                    <a:pt x="2536698" y="628396"/>
                  </a:lnTo>
                  <a:lnTo>
                    <a:pt x="2532126" y="632587"/>
                  </a:lnTo>
                  <a:lnTo>
                    <a:pt x="2527681" y="636778"/>
                  </a:lnTo>
                  <a:lnTo>
                    <a:pt x="2527427" y="643763"/>
                  </a:lnTo>
                  <a:lnTo>
                    <a:pt x="2531618" y="648208"/>
                  </a:lnTo>
                  <a:lnTo>
                    <a:pt x="2563723" y="682625"/>
                  </a:lnTo>
                  <a:lnTo>
                    <a:pt x="1862201" y="472186"/>
                  </a:lnTo>
                  <a:lnTo>
                    <a:pt x="1855851" y="493522"/>
                  </a:lnTo>
                  <a:lnTo>
                    <a:pt x="2557373" y="703961"/>
                  </a:lnTo>
                  <a:lnTo>
                    <a:pt x="2505583" y="716407"/>
                  </a:lnTo>
                  <a:lnTo>
                    <a:pt x="2501900" y="722503"/>
                  </a:lnTo>
                  <a:lnTo>
                    <a:pt x="2503424" y="728472"/>
                  </a:lnTo>
                  <a:lnTo>
                    <a:pt x="2504821" y="734441"/>
                  </a:lnTo>
                  <a:lnTo>
                    <a:pt x="2510790" y="737997"/>
                  </a:lnTo>
                  <a:lnTo>
                    <a:pt x="2603119" y="715772"/>
                  </a:lnTo>
                  <a:lnTo>
                    <a:pt x="2621026" y="711454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65275"/>
            <a:ext cx="7146925" cy="4568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0" y="1587500"/>
            <a:ext cx="5422900" cy="3405504"/>
            <a:chOff x="3124200" y="1587500"/>
            <a:chExt cx="5422900" cy="3405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900" y="1600200"/>
              <a:ext cx="5397500" cy="33797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36900" y="1600200"/>
              <a:ext cx="5397500" cy="3380104"/>
            </a:xfrm>
            <a:custGeom>
              <a:avLst/>
              <a:gdLst/>
              <a:ahLst/>
              <a:cxnLst/>
              <a:rect l="l" t="t" r="r" b="b"/>
              <a:pathLst>
                <a:path w="5397500" h="3380104">
                  <a:moveTo>
                    <a:pt x="5397500" y="563372"/>
                  </a:moveTo>
                  <a:lnTo>
                    <a:pt x="5397500" y="2816479"/>
                  </a:lnTo>
                  <a:lnTo>
                    <a:pt x="5395679" y="2877864"/>
                  </a:lnTo>
                  <a:lnTo>
                    <a:pt x="5390342" y="2937331"/>
                  </a:lnTo>
                  <a:lnTo>
                    <a:pt x="5381679" y="2994538"/>
                  </a:lnTo>
                  <a:lnTo>
                    <a:pt x="5369880" y="3049139"/>
                  </a:lnTo>
                  <a:lnTo>
                    <a:pt x="5355133" y="3100794"/>
                  </a:lnTo>
                  <a:lnTo>
                    <a:pt x="5337629" y="3149158"/>
                  </a:lnTo>
                  <a:lnTo>
                    <a:pt x="5317556" y="3193887"/>
                  </a:lnTo>
                  <a:lnTo>
                    <a:pt x="5295104" y="3234640"/>
                  </a:lnTo>
                  <a:lnTo>
                    <a:pt x="5270462" y="3271072"/>
                  </a:lnTo>
                  <a:lnTo>
                    <a:pt x="5243820" y="3302841"/>
                  </a:lnTo>
                  <a:lnTo>
                    <a:pt x="5215368" y="3329604"/>
                  </a:lnTo>
                  <a:lnTo>
                    <a:pt x="5153788" y="3366736"/>
                  </a:lnTo>
                  <a:lnTo>
                    <a:pt x="5087239" y="3379724"/>
                  </a:lnTo>
                  <a:lnTo>
                    <a:pt x="0" y="3379724"/>
                  </a:lnTo>
                  <a:lnTo>
                    <a:pt x="0" y="0"/>
                  </a:lnTo>
                  <a:lnTo>
                    <a:pt x="5087239" y="0"/>
                  </a:lnTo>
                  <a:lnTo>
                    <a:pt x="5121040" y="3305"/>
                  </a:lnTo>
                  <a:lnTo>
                    <a:pt x="5185294" y="28720"/>
                  </a:lnTo>
                  <a:lnTo>
                    <a:pt x="5243820" y="76914"/>
                  </a:lnTo>
                  <a:lnTo>
                    <a:pt x="5270462" y="108695"/>
                  </a:lnTo>
                  <a:lnTo>
                    <a:pt x="5295104" y="145140"/>
                  </a:lnTo>
                  <a:lnTo>
                    <a:pt x="5317556" y="185906"/>
                  </a:lnTo>
                  <a:lnTo>
                    <a:pt x="5337629" y="230648"/>
                  </a:lnTo>
                  <a:lnTo>
                    <a:pt x="5355133" y="279023"/>
                  </a:lnTo>
                  <a:lnTo>
                    <a:pt x="5369880" y="330688"/>
                  </a:lnTo>
                  <a:lnTo>
                    <a:pt x="5381679" y="385299"/>
                  </a:lnTo>
                  <a:lnTo>
                    <a:pt x="5390342" y="442513"/>
                  </a:lnTo>
                  <a:lnTo>
                    <a:pt x="5395679" y="501984"/>
                  </a:lnTo>
                  <a:lnTo>
                    <a:pt x="5397500" y="563372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70301" y="1809648"/>
            <a:ext cx="5132070" cy="29159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thống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thực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hiện công việc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cụ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thể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1600">
              <a:latin typeface="Arial"/>
              <a:cs typeface="Arial"/>
            </a:endParaRPr>
          </a:p>
          <a:p>
            <a:pPr marL="238125" marR="256540" indent="-226060" algn="just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Làm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để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người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quản lý tổ chức sự kiện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cưới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thể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sử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dụng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hệ thống mới để dự trữ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phòng </a:t>
            </a:r>
            <a:r>
              <a:rPr sz="1600" spc="-4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hoặc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tòa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cho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cưới?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Màn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hình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nhập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dữ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liệu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sẽ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như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ts val="1825"/>
              </a:lnSpc>
              <a:spcBef>
                <a:spcPts val="95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Làm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nào để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người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lập kế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hoạch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sẽ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thêm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hoặc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bớt</a:t>
            </a:r>
            <a:endParaRPr sz="1600">
              <a:latin typeface="Arial"/>
              <a:cs typeface="Arial"/>
            </a:endParaRPr>
          </a:p>
          <a:p>
            <a:pPr marL="238125" algn="just">
              <a:lnSpc>
                <a:spcPts val="1825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trang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trong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mỗi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lần tổ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chức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cưới?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nên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thực</a:t>
            </a:r>
            <a:r>
              <a:rPr sz="16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hiện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gì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khi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cưới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hủy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bỏ?</a:t>
            </a:r>
            <a:endParaRPr sz="1600">
              <a:latin typeface="Arial"/>
              <a:cs typeface="Arial"/>
            </a:endParaRPr>
          </a:p>
          <a:p>
            <a:pPr marL="238125" marR="168910" indent="-226060">
              <a:lnSpc>
                <a:spcPts val="1730"/>
              </a:lnSpc>
              <a:spcBef>
                <a:spcPts val="310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Giao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diện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lập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kế hoạch trang</a:t>
            </a:r>
            <a:r>
              <a:rPr sz="1600" spc="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với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1600" spc="-4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kế toán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sao?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70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thống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có cần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trữ</a:t>
            </a:r>
            <a:r>
              <a:rPr sz="1600" spc="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sàn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hay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không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gian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đặt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tủ</a:t>
            </a:r>
            <a:endParaRPr sz="1600">
              <a:latin typeface="Arial"/>
              <a:cs typeface="Arial"/>
            </a:endParaRPr>
          </a:p>
          <a:p>
            <a:pPr marL="238125">
              <a:lnSpc>
                <a:spcPts val="1825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lạnh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trong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phòng bếp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của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hàng?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628900" cy="3405504"/>
            <a:chOff x="520700" y="1587500"/>
            <a:chExt cx="2628900" cy="3405504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603500" cy="3380104"/>
            </a:xfrm>
            <a:custGeom>
              <a:avLst/>
              <a:gdLst/>
              <a:ahLst/>
              <a:cxnLst/>
              <a:rect l="l" t="t" r="r" b="b"/>
              <a:pathLst>
                <a:path w="2603500" h="3380104">
                  <a:moveTo>
                    <a:pt x="2270887" y="0"/>
                  </a:moveTo>
                  <a:lnTo>
                    <a:pt x="332600" y="0"/>
                  </a:lnTo>
                  <a:lnTo>
                    <a:pt x="298593" y="2908"/>
                  </a:lnTo>
                  <a:lnTo>
                    <a:pt x="233694" y="25327"/>
                  </a:lnTo>
                  <a:lnTo>
                    <a:pt x="174062" y="67994"/>
                  </a:lnTo>
                  <a:lnTo>
                    <a:pt x="146639" y="96212"/>
                  </a:lnTo>
                  <a:lnTo>
                    <a:pt x="121034" y="128644"/>
                  </a:lnTo>
                  <a:lnTo>
                    <a:pt x="97415" y="165004"/>
                  </a:lnTo>
                  <a:lnTo>
                    <a:pt x="75948" y="205011"/>
                  </a:lnTo>
                  <a:lnTo>
                    <a:pt x="56802" y="248381"/>
                  </a:lnTo>
                  <a:lnTo>
                    <a:pt x="40142" y="294831"/>
                  </a:lnTo>
                  <a:lnTo>
                    <a:pt x="26136" y="344078"/>
                  </a:lnTo>
                  <a:lnTo>
                    <a:pt x="14952" y="395839"/>
                  </a:lnTo>
                  <a:lnTo>
                    <a:pt x="6757" y="449830"/>
                  </a:lnTo>
                  <a:lnTo>
                    <a:pt x="1717" y="505769"/>
                  </a:lnTo>
                  <a:lnTo>
                    <a:pt x="0" y="563372"/>
                  </a:lnTo>
                  <a:lnTo>
                    <a:pt x="0" y="2816479"/>
                  </a:lnTo>
                  <a:lnTo>
                    <a:pt x="1717" y="2874080"/>
                  </a:lnTo>
                  <a:lnTo>
                    <a:pt x="6757" y="2930015"/>
                  </a:lnTo>
                  <a:lnTo>
                    <a:pt x="14952" y="2983999"/>
                  </a:lnTo>
                  <a:lnTo>
                    <a:pt x="26136" y="3035752"/>
                  </a:lnTo>
                  <a:lnTo>
                    <a:pt x="40142" y="3084989"/>
                  </a:lnTo>
                  <a:lnTo>
                    <a:pt x="56802" y="3131429"/>
                  </a:lnTo>
                  <a:lnTo>
                    <a:pt x="75948" y="3174787"/>
                  </a:lnTo>
                  <a:lnTo>
                    <a:pt x="97415" y="3214782"/>
                  </a:lnTo>
                  <a:lnTo>
                    <a:pt x="121034" y="3251131"/>
                  </a:lnTo>
                  <a:lnTo>
                    <a:pt x="146639" y="3283551"/>
                  </a:lnTo>
                  <a:lnTo>
                    <a:pt x="174062" y="3311759"/>
                  </a:lnTo>
                  <a:lnTo>
                    <a:pt x="233694" y="3354408"/>
                  </a:lnTo>
                  <a:lnTo>
                    <a:pt x="298593" y="3376816"/>
                  </a:lnTo>
                  <a:lnTo>
                    <a:pt x="332600" y="3379724"/>
                  </a:lnTo>
                  <a:lnTo>
                    <a:pt x="2270887" y="3379724"/>
                  </a:lnTo>
                  <a:lnTo>
                    <a:pt x="2337904" y="3368284"/>
                  </a:lnTo>
                  <a:lnTo>
                    <a:pt x="2400331" y="3335472"/>
                  </a:lnTo>
                  <a:lnTo>
                    <a:pt x="2456829" y="3283551"/>
                  </a:lnTo>
                  <a:lnTo>
                    <a:pt x="2482436" y="3251131"/>
                  </a:lnTo>
                  <a:lnTo>
                    <a:pt x="2506059" y="3214782"/>
                  </a:lnTo>
                  <a:lnTo>
                    <a:pt x="2527529" y="3174787"/>
                  </a:lnTo>
                  <a:lnTo>
                    <a:pt x="2546680" y="3131429"/>
                  </a:lnTo>
                  <a:lnTo>
                    <a:pt x="2563344" y="3084989"/>
                  </a:lnTo>
                  <a:lnTo>
                    <a:pt x="2577353" y="3035752"/>
                  </a:lnTo>
                  <a:lnTo>
                    <a:pt x="2588541" y="2983999"/>
                  </a:lnTo>
                  <a:lnTo>
                    <a:pt x="2596740" y="2930015"/>
                  </a:lnTo>
                  <a:lnTo>
                    <a:pt x="2601782" y="2874080"/>
                  </a:lnTo>
                  <a:lnTo>
                    <a:pt x="2603500" y="2816479"/>
                  </a:lnTo>
                  <a:lnTo>
                    <a:pt x="2603500" y="563372"/>
                  </a:lnTo>
                  <a:lnTo>
                    <a:pt x="2601782" y="505769"/>
                  </a:lnTo>
                  <a:lnTo>
                    <a:pt x="2596740" y="449830"/>
                  </a:lnTo>
                  <a:lnTo>
                    <a:pt x="2588541" y="395839"/>
                  </a:lnTo>
                  <a:lnTo>
                    <a:pt x="2577353" y="344078"/>
                  </a:lnTo>
                  <a:lnTo>
                    <a:pt x="2563344" y="294831"/>
                  </a:lnTo>
                  <a:lnTo>
                    <a:pt x="2546680" y="248381"/>
                  </a:lnTo>
                  <a:lnTo>
                    <a:pt x="2527529" y="205011"/>
                  </a:lnTo>
                  <a:lnTo>
                    <a:pt x="2506059" y="165004"/>
                  </a:lnTo>
                  <a:lnTo>
                    <a:pt x="2482436" y="128644"/>
                  </a:lnTo>
                  <a:lnTo>
                    <a:pt x="2456829" y="96212"/>
                  </a:lnTo>
                  <a:lnTo>
                    <a:pt x="2429405" y="67994"/>
                  </a:lnTo>
                  <a:lnTo>
                    <a:pt x="2369775" y="25327"/>
                  </a:lnTo>
                  <a:lnTo>
                    <a:pt x="2304885" y="2908"/>
                  </a:lnTo>
                  <a:lnTo>
                    <a:pt x="227088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603500" cy="3380104"/>
            </a:xfrm>
            <a:custGeom>
              <a:avLst/>
              <a:gdLst/>
              <a:ahLst/>
              <a:cxnLst/>
              <a:rect l="l" t="t" r="r" b="b"/>
              <a:pathLst>
                <a:path w="2603500" h="3380104">
                  <a:moveTo>
                    <a:pt x="0" y="563372"/>
                  </a:moveTo>
                  <a:lnTo>
                    <a:pt x="1717" y="505769"/>
                  </a:lnTo>
                  <a:lnTo>
                    <a:pt x="6757" y="449830"/>
                  </a:lnTo>
                  <a:lnTo>
                    <a:pt x="14952" y="395839"/>
                  </a:lnTo>
                  <a:lnTo>
                    <a:pt x="26136" y="344078"/>
                  </a:lnTo>
                  <a:lnTo>
                    <a:pt x="40142" y="294831"/>
                  </a:lnTo>
                  <a:lnTo>
                    <a:pt x="56802" y="248381"/>
                  </a:lnTo>
                  <a:lnTo>
                    <a:pt x="75948" y="205011"/>
                  </a:lnTo>
                  <a:lnTo>
                    <a:pt x="97415" y="165004"/>
                  </a:lnTo>
                  <a:lnTo>
                    <a:pt x="121034" y="128644"/>
                  </a:lnTo>
                  <a:lnTo>
                    <a:pt x="146639" y="96212"/>
                  </a:lnTo>
                  <a:lnTo>
                    <a:pt x="174062" y="67994"/>
                  </a:lnTo>
                  <a:lnTo>
                    <a:pt x="233694" y="25327"/>
                  </a:lnTo>
                  <a:lnTo>
                    <a:pt x="298593" y="2908"/>
                  </a:lnTo>
                  <a:lnTo>
                    <a:pt x="332600" y="0"/>
                  </a:lnTo>
                  <a:lnTo>
                    <a:pt x="2270887" y="0"/>
                  </a:lnTo>
                  <a:lnTo>
                    <a:pt x="2337904" y="11445"/>
                  </a:lnTo>
                  <a:lnTo>
                    <a:pt x="2400331" y="44271"/>
                  </a:lnTo>
                  <a:lnTo>
                    <a:pt x="2456829" y="96212"/>
                  </a:lnTo>
                  <a:lnTo>
                    <a:pt x="2482436" y="128644"/>
                  </a:lnTo>
                  <a:lnTo>
                    <a:pt x="2506059" y="165004"/>
                  </a:lnTo>
                  <a:lnTo>
                    <a:pt x="2527529" y="205011"/>
                  </a:lnTo>
                  <a:lnTo>
                    <a:pt x="2546680" y="248381"/>
                  </a:lnTo>
                  <a:lnTo>
                    <a:pt x="2563344" y="294831"/>
                  </a:lnTo>
                  <a:lnTo>
                    <a:pt x="2577353" y="344078"/>
                  </a:lnTo>
                  <a:lnTo>
                    <a:pt x="2588541" y="395839"/>
                  </a:lnTo>
                  <a:lnTo>
                    <a:pt x="2596740" y="449830"/>
                  </a:lnTo>
                  <a:lnTo>
                    <a:pt x="2601782" y="505769"/>
                  </a:lnTo>
                  <a:lnTo>
                    <a:pt x="2603500" y="563372"/>
                  </a:lnTo>
                  <a:lnTo>
                    <a:pt x="2603500" y="2816479"/>
                  </a:lnTo>
                  <a:lnTo>
                    <a:pt x="2601782" y="2874080"/>
                  </a:lnTo>
                  <a:lnTo>
                    <a:pt x="2596740" y="2930015"/>
                  </a:lnTo>
                  <a:lnTo>
                    <a:pt x="2588541" y="2983999"/>
                  </a:lnTo>
                  <a:lnTo>
                    <a:pt x="2577353" y="3035752"/>
                  </a:lnTo>
                  <a:lnTo>
                    <a:pt x="2563344" y="3084989"/>
                  </a:lnTo>
                  <a:lnTo>
                    <a:pt x="2546680" y="3131429"/>
                  </a:lnTo>
                  <a:lnTo>
                    <a:pt x="2527529" y="3174787"/>
                  </a:lnTo>
                  <a:lnTo>
                    <a:pt x="2506059" y="3214782"/>
                  </a:lnTo>
                  <a:lnTo>
                    <a:pt x="2482436" y="3251131"/>
                  </a:lnTo>
                  <a:lnTo>
                    <a:pt x="2456829" y="3283551"/>
                  </a:lnTo>
                  <a:lnTo>
                    <a:pt x="2429405" y="3311759"/>
                  </a:lnTo>
                  <a:lnTo>
                    <a:pt x="2369775" y="3354408"/>
                  </a:lnTo>
                  <a:lnTo>
                    <a:pt x="2304885" y="3376816"/>
                  </a:lnTo>
                  <a:lnTo>
                    <a:pt x="2270887" y="3379724"/>
                  </a:lnTo>
                  <a:lnTo>
                    <a:pt x="332600" y="3379724"/>
                  </a:lnTo>
                  <a:lnTo>
                    <a:pt x="265568" y="3368284"/>
                  </a:lnTo>
                  <a:lnTo>
                    <a:pt x="203136" y="3335472"/>
                  </a:lnTo>
                  <a:lnTo>
                    <a:pt x="146639" y="3283551"/>
                  </a:lnTo>
                  <a:lnTo>
                    <a:pt x="121034" y="3251131"/>
                  </a:lnTo>
                  <a:lnTo>
                    <a:pt x="97415" y="3214782"/>
                  </a:lnTo>
                  <a:lnTo>
                    <a:pt x="75948" y="3174787"/>
                  </a:lnTo>
                  <a:lnTo>
                    <a:pt x="56802" y="3131429"/>
                  </a:lnTo>
                  <a:lnTo>
                    <a:pt x="40142" y="3084989"/>
                  </a:lnTo>
                  <a:lnTo>
                    <a:pt x="26136" y="3035752"/>
                  </a:lnTo>
                  <a:lnTo>
                    <a:pt x="14952" y="2983999"/>
                  </a:lnTo>
                  <a:lnTo>
                    <a:pt x="6757" y="2930015"/>
                  </a:lnTo>
                  <a:lnTo>
                    <a:pt x="1717" y="2874080"/>
                  </a:lnTo>
                  <a:lnTo>
                    <a:pt x="0" y="2816479"/>
                  </a:lnTo>
                  <a:lnTo>
                    <a:pt x="0" y="5633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4715" y="2649981"/>
            <a:ext cx="208026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43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khăn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khi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800" b="1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0225" y="5164073"/>
            <a:ext cx="8016875" cy="890905"/>
            <a:chOff x="530225" y="5164073"/>
            <a:chExt cx="8016875" cy="890905"/>
          </a:xfrm>
        </p:grpSpPr>
        <p:sp>
          <p:nvSpPr>
            <p:cNvPr id="11" name="object 11"/>
            <p:cNvSpPr/>
            <p:nvPr/>
          </p:nvSpPr>
          <p:spPr>
            <a:xfrm>
              <a:off x="542925" y="5176773"/>
              <a:ext cx="7991475" cy="865505"/>
            </a:xfrm>
            <a:custGeom>
              <a:avLst/>
              <a:gdLst/>
              <a:ahLst/>
              <a:cxnLst/>
              <a:rect l="l" t="t" r="r" b="b"/>
              <a:pathLst>
                <a:path w="7991475" h="865504">
                  <a:moveTo>
                    <a:pt x="6970522" y="0"/>
                  </a:moveTo>
                  <a:lnTo>
                    <a:pt x="1020953" y="0"/>
                  </a:lnTo>
                  <a:lnTo>
                    <a:pt x="944755" y="396"/>
                  </a:lnTo>
                  <a:lnTo>
                    <a:pt x="870078" y="1565"/>
                  </a:lnTo>
                  <a:lnTo>
                    <a:pt x="797121" y="3480"/>
                  </a:lnTo>
                  <a:lnTo>
                    <a:pt x="726079" y="6112"/>
                  </a:lnTo>
                  <a:lnTo>
                    <a:pt x="657151" y="9434"/>
                  </a:lnTo>
                  <a:lnTo>
                    <a:pt x="590534" y="13417"/>
                  </a:lnTo>
                  <a:lnTo>
                    <a:pt x="526426" y="18033"/>
                  </a:lnTo>
                  <a:lnTo>
                    <a:pt x="465023" y="23255"/>
                  </a:lnTo>
                  <a:lnTo>
                    <a:pt x="406523" y="29055"/>
                  </a:lnTo>
                  <a:lnTo>
                    <a:pt x="351123" y="35404"/>
                  </a:lnTo>
                  <a:lnTo>
                    <a:pt x="299021" y="42275"/>
                  </a:lnTo>
                  <a:lnTo>
                    <a:pt x="250414" y="49639"/>
                  </a:lnTo>
                  <a:lnTo>
                    <a:pt x="205500" y="57469"/>
                  </a:lnTo>
                  <a:lnTo>
                    <a:pt x="164475" y="65736"/>
                  </a:lnTo>
                  <a:lnTo>
                    <a:pt x="94886" y="83472"/>
                  </a:lnTo>
                  <a:lnTo>
                    <a:pt x="43224" y="102622"/>
                  </a:lnTo>
                  <a:lnTo>
                    <a:pt x="2800" y="133511"/>
                  </a:lnTo>
                  <a:lnTo>
                    <a:pt x="0" y="144272"/>
                  </a:lnTo>
                  <a:lnTo>
                    <a:pt x="0" y="721055"/>
                  </a:lnTo>
                  <a:lnTo>
                    <a:pt x="24609" y="752664"/>
                  </a:lnTo>
                  <a:lnTo>
                    <a:pt x="66715" y="772432"/>
                  </a:lnTo>
                  <a:lnTo>
                    <a:pt x="127538" y="790895"/>
                  </a:lnTo>
                  <a:lnTo>
                    <a:pt x="205500" y="807830"/>
                  </a:lnTo>
                  <a:lnTo>
                    <a:pt x="250414" y="815654"/>
                  </a:lnTo>
                  <a:lnTo>
                    <a:pt x="299021" y="823013"/>
                  </a:lnTo>
                  <a:lnTo>
                    <a:pt x="351123" y="829879"/>
                  </a:lnTo>
                  <a:lnTo>
                    <a:pt x="406523" y="836223"/>
                  </a:lnTo>
                  <a:lnTo>
                    <a:pt x="465023" y="842018"/>
                  </a:lnTo>
                  <a:lnTo>
                    <a:pt x="526426" y="847235"/>
                  </a:lnTo>
                  <a:lnTo>
                    <a:pt x="590534" y="851847"/>
                  </a:lnTo>
                  <a:lnTo>
                    <a:pt x="657151" y="855826"/>
                  </a:lnTo>
                  <a:lnTo>
                    <a:pt x="726079" y="859145"/>
                  </a:lnTo>
                  <a:lnTo>
                    <a:pt x="797121" y="861774"/>
                  </a:lnTo>
                  <a:lnTo>
                    <a:pt x="870078" y="863687"/>
                  </a:lnTo>
                  <a:lnTo>
                    <a:pt x="944755" y="864855"/>
                  </a:lnTo>
                  <a:lnTo>
                    <a:pt x="1020953" y="865251"/>
                  </a:lnTo>
                  <a:lnTo>
                    <a:pt x="6970522" y="865251"/>
                  </a:lnTo>
                  <a:lnTo>
                    <a:pt x="7046719" y="864855"/>
                  </a:lnTo>
                  <a:lnTo>
                    <a:pt x="7121396" y="863687"/>
                  </a:lnTo>
                  <a:lnTo>
                    <a:pt x="7194353" y="861774"/>
                  </a:lnTo>
                  <a:lnTo>
                    <a:pt x="7265395" y="859145"/>
                  </a:lnTo>
                  <a:lnTo>
                    <a:pt x="7334323" y="855826"/>
                  </a:lnTo>
                  <a:lnTo>
                    <a:pt x="7400940" y="851847"/>
                  </a:lnTo>
                  <a:lnTo>
                    <a:pt x="7465048" y="847235"/>
                  </a:lnTo>
                  <a:lnTo>
                    <a:pt x="7526451" y="842018"/>
                  </a:lnTo>
                  <a:lnTo>
                    <a:pt x="7584951" y="836223"/>
                  </a:lnTo>
                  <a:lnTo>
                    <a:pt x="7640351" y="829879"/>
                  </a:lnTo>
                  <a:lnTo>
                    <a:pt x="7692453" y="823013"/>
                  </a:lnTo>
                  <a:lnTo>
                    <a:pt x="7741060" y="815654"/>
                  </a:lnTo>
                  <a:lnTo>
                    <a:pt x="7785974" y="807830"/>
                  </a:lnTo>
                  <a:lnTo>
                    <a:pt x="7826999" y="799567"/>
                  </a:lnTo>
                  <a:lnTo>
                    <a:pt x="7896588" y="781840"/>
                  </a:lnTo>
                  <a:lnTo>
                    <a:pt x="7948250" y="762697"/>
                  </a:lnTo>
                  <a:lnTo>
                    <a:pt x="7988674" y="731815"/>
                  </a:lnTo>
                  <a:lnTo>
                    <a:pt x="7991475" y="721055"/>
                  </a:lnTo>
                  <a:lnTo>
                    <a:pt x="7991475" y="144272"/>
                  </a:lnTo>
                  <a:lnTo>
                    <a:pt x="7966865" y="112658"/>
                  </a:lnTo>
                  <a:lnTo>
                    <a:pt x="7924759" y="92884"/>
                  </a:lnTo>
                  <a:lnTo>
                    <a:pt x="7863936" y="74413"/>
                  </a:lnTo>
                  <a:lnTo>
                    <a:pt x="7785974" y="57469"/>
                  </a:lnTo>
                  <a:lnTo>
                    <a:pt x="7741060" y="49639"/>
                  </a:lnTo>
                  <a:lnTo>
                    <a:pt x="7692453" y="42275"/>
                  </a:lnTo>
                  <a:lnTo>
                    <a:pt x="7640351" y="35404"/>
                  </a:lnTo>
                  <a:lnTo>
                    <a:pt x="7584951" y="29055"/>
                  </a:lnTo>
                  <a:lnTo>
                    <a:pt x="7526451" y="23255"/>
                  </a:lnTo>
                  <a:lnTo>
                    <a:pt x="7465048" y="18033"/>
                  </a:lnTo>
                  <a:lnTo>
                    <a:pt x="7400940" y="13417"/>
                  </a:lnTo>
                  <a:lnTo>
                    <a:pt x="7334323" y="9434"/>
                  </a:lnTo>
                  <a:lnTo>
                    <a:pt x="7265395" y="6112"/>
                  </a:lnTo>
                  <a:lnTo>
                    <a:pt x="7194353" y="3480"/>
                  </a:lnTo>
                  <a:lnTo>
                    <a:pt x="7121396" y="1565"/>
                  </a:lnTo>
                  <a:lnTo>
                    <a:pt x="7046719" y="396"/>
                  </a:lnTo>
                  <a:lnTo>
                    <a:pt x="6970522" y="0"/>
                  </a:lnTo>
                  <a:close/>
                </a:path>
              </a:pathLst>
            </a:custGeom>
            <a:solidFill>
              <a:srgbClr val="FD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925" y="5176773"/>
              <a:ext cx="7991475" cy="865505"/>
            </a:xfrm>
            <a:custGeom>
              <a:avLst/>
              <a:gdLst/>
              <a:ahLst/>
              <a:cxnLst/>
              <a:rect l="l" t="t" r="r" b="b"/>
              <a:pathLst>
                <a:path w="7991475" h="865504">
                  <a:moveTo>
                    <a:pt x="0" y="144272"/>
                  </a:moveTo>
                  <a:lnTo>
                    <a:pt x="24609" y="112658"/>
                  </a:lnTo>
                  <a:lnTo>
                    <a:pt x="66715" y="92884"/>
                  </a:lnTo>
                  <a:lnTo>
                    <a:pt x="127538" y="74413"/>
                  </a:lnTo>
                  <a:lnTo>
                    <a:pt x="205500" y="57469"/>
                  </a:lnTo>
                  <a:lnTo>
                    <a:pt x="250414" y="49639"/>
                  </a:lnTo>
                  <a:lnTo>
                    <a:pt x="299021" y="42275"/>
                  </a:lnTo>
                  <a:lnTo>
                    <a:pt x="351123" y="35404"/>
                  </a:lnTo>
                  <a:lnTo>
                    <a:pt x="406523" y="29055"/>
                  </a:lnTo>
                  <a:lnTo>
                    <a:pt x="465023" y="23255"/>
                  </a:lnTo>
                  <a:lnTo>
                    <a:pt x="526426" y="18033"/>
                  </a:lnTo>
                  <a:lnTo>
                    <a:pt x="590534" y="13417"/>
                  </a:lnTo>
                  <a:lnTo>
                    <a:pt x="657151" y="9434"/>
                  </a:lnTo>
                  <a:lnTo>
                    <a:pt x="726079" y="6112"/>
                  </a:lnTo>
                  <a:lnTo>
                    <a:pt x="797121" y="3480"/>
                  </a:lnTo>
                  <a:lnTo>
                    <a:pt x="870078" y="1565"/>
                  </a:lnTo>
                  <a:lnTo>
                    <a:pt x="944755" y="396"/>
                  </a:lnTo>
                  <a:lnTo>
                    <a:pt x="1020953" y="0"/>
                  </a:lnTo>
                  <a:lnTo>
                    <a:pt x="6970522" y="0"/>
                  </a:lnTo>
                  <a:lnTo>
                    <a:pt x="7046719" y="396"/>
                  </a:lnTo>
                  <a:lnTo>
                    <a:pt x="7121396" y="1565"/>
                  </a:lnTo>
                  <a:lnTo>
                    <a:pt x="7194353" y="3480"/>
                  </a:lnTo>
                  <a:lnTo>
                    <a:pt x="7265395" y="6112"/>
                  </a:lnTo>
                  <a:lnTo>
                    <a:pt x="7334323" y="9434"/>
                  </a:lnTo>
                  <a:lnTo>
                    <a:pt x="7400940" y="13417"/>
                  </a:lnTo>
                  <a:lnTo>
                    <a:pt x="7465048" y="18033"/>
                  </a:lnTo>
                  <a:lnTo>
                    <a:pt x="7526451" y="23255"/>
                  </a:lnTo>
                  <a:lnTo>
                    <a:pt x="7584951" y="29055"/>
                  </a:lnTo>
                  <a:lnTo>
                    <a:pt x="7640351" y="35404"/>
                  </a:lnTo>
                  <a:lnTo>
                    <a:pt x="7692453" y="42275"/>
                  </a:lnTo>
                  <a:lnTo>
                    <a:pt x="7741060" y="49639"/>
                  </a:lnTo>
                  <a:lnTo>
                    <a:pt x="7785974" y="57469"/>
                  </a:lnTo>
                  <a:lnTo>
                    <a:pt x="7826999" y="65736"/>
                  </a:lnTo>
                  <a:lnTo>
                    <a:pt x="7896588" y="83472"/>
                  </a:lnTo>
                  <a:lnTo>
                    <a:pt x="7948250" y="102622"/>
                  </a:lnTo>
                  <a:lnTo>
                    <a:pt x="7988674" y="133511"/>
                  </a:lnTo>
                  <a:lnTo>
                    <a:pt x="7991475" y="144272"/>
                  </a:lnTo>
                  <a:lnTo>
                    <a:pt x="7991475" y="721055"/>
                  </a:lnTo>
                  <a:lnTo>
                    <a:pt x="7966865" y="752664"/>
                  </a:lnTo>
                  <a:lnTo>
                    <a:pt x="7924759" y="772432"/>
                  </a:lnTo>
                  <a:lnTo>
                    <a:pt x="7863936" y="790895"/>
                  </a:lnTo>
                  <a:lnTo>
                    <a:pt x="7785974" y="807830"/>
                  </a:lnTo>
                  <a:lnTo>
                    <a:pt x="7741060" y="815654"/>
                  </a:lnTo>
                  <a:lnTo>
                    <a:pt x="7692453" y="823013"/>
                  </a:lnTo>
                  <a:lnTo>
                    <a:pt x="7640351" y="829879"/>
                  </a:lnTo>
                  <a:lnTo>
                    <a:pt x="7584951" y="836223"/>
                  </a:lnTo>
                  <a:lnTo>
                    <a:pt x="7526451" y="842018"/>
                  </a:lnTo>
                  <a:lnTo>
                    <a:pt x="7465048" y="847235"/>
                  </a:lnTo>
                  <a:lnTo>
                    <a:pt x="7400940" y="851847"/>
                  </a:lnTo>
                  <a:lnTo>
                    <a:pt x="7334323" y="855826"/>
                  </a:lnTo>
                  <a:lnTo>
                    <a:pt x="7265395" y="859145"/>
                  </a:lnTo>
                  <a:lnTo>
                    <a:pt x="7194353" y="861774"/>
                  </a:lnTo>
                  <a:lnTo>
                    <a:pt x="7121396" y="863687"/>
                  </a:lnTo>
                  <a:lnTo>
                    <a:pt x="7046719" y="864855"/>
                  </a:lnTo>
                  <a:lnTo>
                    <a:pt x="6970522" y="865251"/>
                  </a:lnTo>
                  <a:lnTo>
                    <a:pt x="1020953" y="865251"/>
                  </a:lnTo>
                  <a:lnTo>
                    <a:pt x="944755" y="864855"/>
                  </a:lnTo>
                  <a:lnTo>
                    <a:pt x="870078" y="863687"/>
                  </a:lnTo>
                  <a:lnTo>
                    <a:pt x="797121" y="861774"/>
                  </a:lnTo>
                  <a:lnTo>
                    <a:pt x="726079" y="859145"/>
                  </a:lnTo>
                  <a:lnTo>
                    <a:pt x="657151" y="855826"/>
                  </a:lnTo>
                  <a:lnTo>
                    <a:pt x="590534" y="851847"/>
                  </a:lnTo>
                  <a:lnTo>
                    <a:pt x="526426" y="847235"/>
                  </a:lnTo>
                  <a:lnTo>
                    <a:pt x="465023" y="842018"/>
                  </a:lnTo>
                  <a:lnTo>
                    <a:pt x="406523" y="836223"/>
                  </a:lnTo>
                  <a:lnTo>
                    <a:pt x="351123" y="829879"/>
                  </a:lnTo>
                  <a:lnTo>
                    <a:pt x="299021" y="823013"/>
                  </a:lnTo>
                  <a:lnTo>
                    <a:pt x="250414" y="815654"/>
                  </a:lnTo>
                  <a:lnTo>
                    <a:pt x="205500" y="807830"/>
                  </a:lnTo>
                  <a:lnTo>
                    <a:pt x="164475" y="799567"/>
                  </a:lnTo>
                  <a:lnTo>
                    <a:pt x="94886" y="781840"/>
                  </a:lnTo>
                  <a:lnTo>
                    <a:pt x="43224" y="762697"/>
                  </a:lnTo>
                  <a:lnTo>
                    <a:pt x="2800" y="731815"/>
                  </a:lnTo>
                  <a:lnTo>
                    <a:pt x="0" y="721055"/>
                  </a:lnTo>
                  <a:lnTo>
                    <a:pt x="0" y="144272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1110" y="5169534"/>
            <a:ext cx="7207884" cy="828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65"/>
              </a:lnSpc>
              <a:spcBef>
                <a:spcPts val="95"/>
              </a:spcBef>
            </a:pP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Phải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tạo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00091A"/>
                </a:solidFill>
                <a:latin typeface="Tahoma"/>
                <a:cs typeface="Tahoma"/>
              </a:rPr>
              <a:t>ra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môi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trường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mà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những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câu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hỏi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khó</a:t>
            </a:r>
            <a:endParaRPr sz="2800">
              <a:latin typeface="Tahoma"/>
              <a:cs typeface="Tahoma"/>
            </a:endParaRPr>
          </a:p>
          <a:p>
            <a:pPr marL="6985" algn="ctr">
              <a:lnSpc>
                <a:spcPts val="3165"/>
              </a:lnSpc>
            </a:pP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cần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được</a:t>
            </a:r>
            <a:r>
              <a:rPr sz="2800"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hỏi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trả lời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1554225"/>
            <a:ext cx="6184900" cy="4523105"/>
            <a:chOff x="533400" y="1554225"/>
            <a:chExt cx="6184900" cy="4523105"/>
          </a:xfrm>
        </p:grpSpPr>
        <p:sp>
          <p:nvSpPr>
            <p:cNvPr id="3" name="object 3"/>
            <p:cNvSpPr/>
            <p:nvPr/>
          </p:nvSpPr>
          <p:spPr>
            <a:xfrm>
              <a:off x="533400" y="1554225"/>
              <a:ext cx="6184900" cy="615950"/>
            </a:xfrm>
            <a:custGeom>
              <a:avLst/>
              <a:gdLst/>
              <a:ahLst/>
              <a:cxnLst/>
              <a:rect l="l" t="t" r="r" b="b"/>
              <a:pathLst>
                <a:path w="6184900" h="615950">
                  <a:moveTo>
                    <a:pt x="6104382" y="0"/>
                  </a:moveTo>
                  <a:lnTo>
                    <a:pt x="80568" y="0"/>
                  </a:lnTo>
                  <a:lnTo>
                    <a:pt x="64774" y="1986"/>
                  </a:lnTo>
                  <a:lnTo>
                    <a:pt x="23596" y="29972"/>
                  </a:lnTo>
                  <a:lnTo>
                    <a:pt x="1561" y="82460"/>
                  </a:lnTo>
                  <a:lnTo>
                    <a:pt x="0" y="102615"/>
                  </a:lnTo>
                  <a:lnTo>
                    <a:pt x="0" y="513207"/>
                  </a:lnTo>
                  <a:lnTo>
                    <a:pt x="6130" y="552529"/>
                  </a:lnTo>
                  <a:lnTo>
                    <a:pt x="35868" y="598644"/>
                  </a:lnTo>
                  <a:lnTo>
                    <a:pt x="80568" y="615950"/>
                  </a:lnTo>
                  <a:lnTo>
                    <a:pt x="6104382" y="615950"/>
                  </a:lnTo>
                  <a:lnTo>
                    <a:pt x="6149012" y="598644"/>
                  </a:lnTo>
                  <a:lnTo>
                    <a:pt x="6178756" y="552529"/>
                  </a:lnTo>
                  <a:lnTo>
                    <a:pt x="6184900" y="513207"/>
                  </a:lnTo>
                  <a:lnTo>
                    <a:pt x="6184900" y="102615"/>
                  </a:lnTo>
                  <a:lnTo>
                    <a:pt x="6178756" y="63293"/>
                  </a:lnTo>
                  <a:lnTo>
                    <a:pt x="6149012" y="17198"/>
                  </a:lnTo>
                  <a:lnTo>
                    <a:pt x="6104382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178481"/>
              <a:ext cx="6184900" cy="44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00" y="2625725"/>
              <a:ext cx="6184900" cy="614680"/>
            </a:xfrm>
            <a:custGeom>
              <a:avLst/>
              <a:gdLst/>
              <a:ahLst/>
              <a:cxnLst/>
              <a:rect l="l" t="t" r="r" b="b"/>
              <a:pathLst>
                <a:path w="6184900" h="614680">
                  <a:moveTo>
                    <a:pt x="6104382" y="0"/>
                  </a:moveTo>
                  <a:lnTo>
                    <a:pt x="80568" y="0"/>
                  </a:lnTo>
                  <a:lnTo>
                    <a:pt x="64774" y="1986"/>
                  </a:lnTo>
                  <a:lnTo>
                    <a:pt x="23596" y="29972"/>
                  </a:lnTo>
                  <a:lnTo>
                    <a:pt x="1561" y="82282"/>
                  </a:lnTo>
                  <a:lnTo>
                    <a:pt x="0" y="102362"/>
                  </a:lnTo>
                  <a:lnTo>
                    <a:pt x="0" y="511937"/>
                  </a:lnTo>
                  <a:lnTo>
                    <a:pt x="6130" y="551132"/>
                  </a:lnTo>
                  <a:lnTo>
                    <a:pt x="35868" y="597153"/>
                  </a:lnTo>
                  <a:lnTo>
                    <a:pt x="80568" y="614299"/>
                  </a:lnTo>
                  <a:lnTo>
                    <a:pt x="6104382" y="614299"/>
                  </a:lnTo>
                  <a:lnTo>
                    <a:pt x="6149012" y="597153"/>
                  </a:lnTo>
                  <a:lnTo>
                    <a:pt x="6178756" y="551132"/>
                  </a:lnTo>
                  <a:lnTo>
                    <a:pt x="6184900" y="511937"/>
                  </a:lnTo>
                  <a:lnTo>
                    <a:pt x="6184900" y="102362"/>
                  </a:lnTo>
                  <a:lnTo>
                    <a:pt x="6178756" y="63166"/>
                  </a:lnTo>
                  <a:lnTo>
                    <a:pt x="6149012" y="17198"/>
                  </a:lnTo>
                  <a:lnTo>
                    <a:pt x="6104382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240405"/>
              <a:ext cx="6184900" cy="2836545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8901" y="1571424"/>
          <a:ext cx="6258560" cy="4504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805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yêu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ầ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u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thay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đ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ổ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0645" marB="0">
                    <a:lnL w="57150">
                      <a:solidFill>
                        <a:srgbClr val="0044CC"/>
                      </a:solidFill>
                      <a:prstDash val="solid"/>
                    </a:lnL>
                    <a:lnR w="57150">
                      <a:solidFill>
                        <a:srgbClr val="0044CC"/>
                      </a:solidFill>
                      <a:prstDash val="solid"/>
                    </a:lnR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•</a:t>
                      </a:r>
                      <a:r>
                        <a:rPr sz="2100" spc="-13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100" spc="-7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án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l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ớ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n,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dài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nh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ằ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100" spc="-2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thay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ổ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r>
                        <a:rPr sz="2100" spc="-1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tiêu</a:t>
                      </a:r>
                      <a:endParaRPr sz="2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45">
                <a:tc>
                  <a:txBody>
                    <a:bodyPr/>
                    <a:lstStyle/>
                    <a:p>
                      <a:pPr marL="132715">
                        <a:lnSpc>
                          <a:spcPts val="222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khó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khăn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lập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kế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và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dự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trù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32715">
                        <a:lnSpc>
                          <a:spcPts val="251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ngân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sách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0044CC"/>
                      </a:solidFill>
                      <a:prstDash val="solid"/>
                    </a:lnL>
                    <a:lnR w="57150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654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Bao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lâu 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 nó?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Mất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bao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hình</a:t>
                      </a:r>
                      <a:r>
                        <a:rPr sz="1800" spc="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liệu?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8790" marR="309880" indent="-229235">
                        <a:lnSpc>
                          <a:spcPts val="1950"/>
                        </a:lnSpc>
                        <a:spcBef>
                          <a:spcPts val="45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chương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trình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ứng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csdl cần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bao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nhiêu </a:t>
                      </a:r>
                      <a:r>
                        <a:rPr sz="1800" spc="-484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</a:t>
                      </a:r>
                      <a:r>
                        <a:rPr sz="18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kiểm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thử?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8790" marR="666750" indent="-229235">
                        <a:lnSpc>
                          <a:spcPts val="1939"/>
                        </a:lnSpc>
                        <a:spcBef>
                          <a:spcPts val="46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 để phát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triển và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kiếm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tài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liệu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về các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quy </a:t>
                      </a:r>
                      <a:r>
                        <a:rPr sz="1800" spc="-49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trình?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</a:t>
                      </a:r>
                      <a:r>
                        <a:rPr sz="1800" spc="-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huấn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luyện?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Bao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nhiêu</a:t>
                      </a:r>
                      <a:r>
                        <a:rPr sz="1800" spc="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giờ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 động?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Chi phí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động?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ts val="1700"/>
                        </a:lnSpc>
                        <a:spcBef>
                          <a:spcPts val="219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8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lệ hoàn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vốn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tư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952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5274" y="3692971"/>
            <a:ext cx="1810433" cy="165078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753225" y="1621932"/>
            <a:ext cx="1783080" cy="1712595"/>
            <a:chOff x="6753225" y="1621932"/>
            <a:chExt cx="1783080" cy="1712595"/>
          </a:xfrm>
        </p:grpSpPr>
        <p:sp>
          <p:nvSpPr>
            <p:cNvPr id="12" name="object 12"/>
            <p:cNvSpPr/>
            <p:nvPr/>
          </p:nvSpPr>
          <p:spPr>
            <a:xfrm>
              <a:off x="8029567" y="1986774"/>
              <a:ext cx="304800" cy="209550"/>
            </a:xfrm>
            <a:custGeom>
              <a:avLst/>
              <a:gdLst/>
              <a:ahLst/>
              <a:cxnLst/>
              <a:rect l="l" t="t" r="r" b="b"/>
              <a:pathLst>
                <a:path w="304800" h="209550">
                  <a:moveTo>
                    <a:pt x="184211" y="0"/>
                  </a:moveTo>
                  <a:lnTo>
                    <a:pt x="76780" y="108244"/>
                  </a:lnTo>
                  <a:lnTo>
                    <a:pt x="0" y="193886"/>
                  </a:lnTo>
                  <a:lnTo>
                    <a:pt x="18023" y="209255"/>
                  </a:lnTo>
                  <a:lnTo>
                    <a:pt x="304574" y="209255"/>
                  </a:lnTo>
                  <a:lnTo>
                    <a:pt x="184211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23149" y="1973465"/>
              <a:ext cx="322580" cy="229235"/>
            </a:xfrm>
            <a:custGeom>
              <a:avLst/>
              <a:gdLst/>
              <a:ahLst/>
              <a:cxnLst/>
              <a:rect l="l" t="t" r="r" b="b"/>
              <a:pathLst>
                <a:path w="322579" h="229235">
                  <a:moveTo>
                    <a:pt x="322389" y="222567"/>
                  </a:moveTo>
                  <a:lnTo>
                    <a:pt x="317296" y="214388"/>
                  </a:lnTo>
                  <a:lnTo>
                    <a:pt x="291617" y="173012"/>
                  </a:lnTo>
                  <a:lnTo>
                    <a:pt x="291617" y="214261"/>
                  </a:lnTo>
                  <a:lnTo>
                    <a:pt x="29527" y="213283"/>
                  </a:lnTo>
                  <a:lnTo>
                    <a:pt x="20662" y="203098"/>
                  </a:lnTo>
                  <a:lnTo>
                    <a:pt x="85737" y="126898"/>
                  </a:lnTo>
                  <a:lnTo>
                    <a:pt x="182041" y="33870"/>
                  </a:lnTo>
                  <a:lnTo>
                    <a:pt x="291617" y="214261"/>
                  </a:lnTo>
                  <a:lnTo>
                    <a:pt x="291617" y="173012"/>
                  </a:lnTo>
                  <a:lnTo>
                    <a:pt x="186753" y="4114"/>
                  </a:lnTo>
                  <a:lnTo>
                    <a:pt x="186131" y="4318"/>
                  </a:lnTo>
                  <a:lnTo>
                    <a:pt x="185534" y="0"/>
                  </a:lnTo>
                  <a:lnTo>
                    <a:pt x="179463" y="6477"/>
                  </a:lnTo>
                  <a:lnTo>
                    <a:pt x="167716" y="10274"/>
                  </a:lnTo>
                  <a:lnTo>
                    <a:pt x="170929" y="15582"/>
                  </a:lnTo>
                  <a:lnTo>
                    <a:pt x="0" y="197916"/>
                  </a:lnTo>
                  <a:lnTo>
                    <a:pt x="1320" y="217398"/>
                  </a:lnTo>
                  <a:lnTo>
                    <a:pt x="24434" y="226847"/>
                  </a:lnTo>
                  <a:lnTo>
                    <a:pt x="322389" y="228904"/>
                  </a:lnTo>
                  <a:lnTo>
                    <a:pt x="320052" y="222237"/>
                  </a:lnTo>
                  <a:lnTo>
                    <a:pt x="322389" y="222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82732" y="1717848"/>
              <a:ext cx="853440" cy="118745"/>
            </a:xfrm>
            <a:custGeom>
              <a:avLst/>
              <a:gdLst/>
              <a:ahLst/>
              <a:cxnLst/>
              <a:rect l="l" t="t" r="r" b="b"/>
              <a:pathLst>
                <a:path w="853440" h="118744">
                  <a:moveTo>
                    <a:pt x="5091" y="0"/>
                  </a:moveTo>
                  <a:lnTo>
                    <a:pt x="0" y="108162"/>
                  </a:lnTo>
                  <a:lnTo>
                    <a:pt x="439948" y="114326"/>
                  </a:lnTo>
                  <a:lnTo>
                    <a:pt x="853145" y="118435"/>
                  </a:lnTo>
                  <a:lnTo>
                    <a:pt x="846831" y="8219"/>
                  </a:lnTo>
                  <a:lnTo>
                    <a:pt x="573009" y="5095"/>
                  </a:lnTo>
                  <a:lnTo>
                    <a:pt x="277610" y="986"/>
                  </a:lnTo>
                  <a:lnTo>
                    <a:pt x="5091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73823" y="1708645"/>
              <a:ext cx="871219" cy="133350"/>
            </a:xfrm>
            <a:custGeom>
              <a:avLst/>
              <a:gdLst/>
              <a:ahLst/>
              <a:cxnLst/>
              <a:rect l="l" t="t" r="r" b="b"/>
              <a:pathLst>
                <a:path w="871220" h="133350">
                  <a:moveTo>
                    <a:pt x="871004" y="132829"/>
                  </a:moveTo>
                  <a:lnTo>
                    <a:pt x="865924" y="14376"/>
                  </a:lnTo>
                  <a:lnTo>
                    <a:pt x="867143" y="12255"/>
                  </a:lnTo>
                  <a:lnTo>
                    <a:pt x="854405" y="12077"/>
                  </a:lnTo>
                  <a:lnTo>
                    <a:pt x="854405" y="119430"/>
                  </a:lnTo>
                  <a:lnTo>
                    <a:pt x="17716" y="109410"/>
                  </a:lnTo>
                  <a:lnTo>
                    <a:pt x="26720" y="18415"/>
                  </a:lnTo>
                  <a:lnTo>
                    <a:pt x="844346" y="27546"/>
                  </a:lnTo>
                  <a:lnTo>
                    <a:pt x="854405" y="119430"/>
                  </a:lnTo>
                  <a:lnTo>
                    <a:pt x="854405" y="12077"/>
                  </a:lnTo>
                  <a:lnTo>
                    <a:pt x="7632" y="0"/>
                  </a:lnTo>
                  <a:lnTo>
                    <a:pt x="0" y="122555"/>
                  </a:lnTo>
                  <a:lnTo>
                    <a:pt x="2730" y="122377"/>
                  </a:lnTo>
                  <a:lnTo>
                    <a:pt x="2552" y="124599"/>
                  </a:lnTo>
                  <a:lnTo>
                    <a:pt x="871004" y="132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41519" y="1976500"/>
              <a:ext cx="684530" cy="149860"/>
            </a:xfrm>
            <a:custGeom>
              <a:avLst/>
              <a:gdLst/>
              <a:ahLst/>
              <a:cxnLst/>
              <a:rect l="l" t="t" r="r" b="b"/>
              <a:pathLst>
                <a:path w="684529" h="149860">
                  <a:moveTo>
                    <a:pt x="19086" y="0"/>
                  </a:moveTo>
                  <a:lnTo>
                    <a:pt x="5089" y="40273"/>
                  </a:lnTo>
                  <a:lnTo>
                    <a:pt x="0" y="106189"/>
                  </a:lnTo>
                  <a:lnTo>
                    <a:pt x="5089" y="144407"/>
                  </a:lnTo>
                  <a:lnTo>
                    <a:pt x="446305" y="145394"/>
                  </a:lnTo>
                  <a:lnTo>
                    <a:pt x="671492" y="149503"/>
                  </a:lnTo>
                  <a:lnTo>
                    <a:pt x="684221" y="43396"/>
                  </a:lnTo>
                  <a:lnTo>
                    <a:pt x="684221" y="1068"/>
                  </a:lnTo>
                  <a:lnTo>
                    <a:pt x="336379" y="4109"/>
                  </a:lnTo>
                  <a:lnTo>
                    <a:pt x="19086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7693" y="1966315"/>
              <a:ext cx="701040" cy="163830"/>
            </a:xfrm>
            <a:custGeom>
              <a:avLst/>
              <a:gdLst/>
              <a:ahLst/>
              <a:cxnLst/>
              <a:rect l="l" t="t" r="r" b="b"/>
              <a:pathLst>
                <a:path w="701040" h="163830">
                  <a:moveTo>
                    <a:pt x="700760" y="7150"/>
                  </a:moveTo>
                  <a:lnTo>
                    <a:pt x="693445" y="8128"/>
                  </a:lnTo>
                  <a:lnTo>
                    <a:pt x="676922" y="7912"/>
                  </a:lnTo>
                  <a:lnTo>
                    <a:pt x="676922" y="23469"/>
                  </a:lnTo>
                  <a:lnTo>
                    <a:pt x="674039" y="64846"/>
                  </a:lnTo>
                  <a:lnTo>
                    <a:pt x="665137" y="116382"/>
                  </a:lnTo>
                  <a:lnTo>
                    <a:pt x="668959" y="132981"/>
                  </a:lnTo>
                  <a:lnTo>
                    <a:pt x="640715" y="150495"/>
                  </a:lnTo>
                  <a:lnTo>
                    <a:pt x="18592" y="140487"/>
                  </a:lnTo>
                  <a:lnTo>
                    <a:pt x="13995" y="76111"/>
                  </a:lnTo>
                  <a:lnTo>
                    <a:pt x="28003" y="15367"/>
                  </a:lnTo>
                  <a:lnTo>
                    <a:pt x="676922" y="23469"/>
                  </a:lnTo>
                  <a:lnTo>
                    <a:pt x="676922" y="7912"/>
                  </a:lnTo>
                  <a:lnTo>
                    <a:pt x="547319" y="6159"/>
                  </a:lnTo>
                  <a:lnTo>
                    <a:pt x="296697" y="6159"/>
                  </a:lnTo>
                  <a:lnTo>
                    <a:pt x="13995" y="0"/>
                  </a:lnTo>
                  <a:lnTo>
                    <a:pt x="0" y="39204"/>
                  </a:lnTo>
                  <a:lnTo>
                    <a:pt x="0" y="159689"/>
                  </a:lnTo>
                  <a:lnTo>
                    <a:pt x="0" y="161747"/>
                  </a:lnTo>
                  <a:lnTo>
                    <a:pt x="2705" y="159715"/>
                  </a:lnTo>
                  <a:lnTo>
                    <a:pt x="650887" y="163804"/>
                  </a:lnTo>
                  <a:lnTo>
                    <a:pt x="684225" y="150495"/>
                  </a:lnTo>
                  <a:lnTo>
                    <a:pt x="700608" y="8382"/>
                  </a:lnTo>
                  <a:lnTo>
                    <a:pt x="700760" y="8216"/>
                  </a:lnTo>
                  <a:lnTo>
                    <a:pt x="700633" y="8216"/>
                  </a:lnTo>
                  <a:lnTo>
                    <a:pt x="700760" y="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3225" y="1621942"/>
              <a:ext cx="1691005" cy="906144"/>
            </a:xfrm>
            <a:custGeom>
              <a:avLst/>
              <a:gdLst/>
              <a:ahLst/>
              <a:cxnLst/>
              <a:rect l="l" t="t" r="r" b="b"/>
              <a:pathLst>
                <a:path w="1691004" h="906144">
                  <a:moveTo>
                    <a:pt x="1690789" y="898893"/>
                  </a:moveTo>
                  <a:lnTo>
                    <a:pt x="1688236" y="807097"/>
                  </a:lnTo>
                  <a:lnTo>
                    <a:pt x="1678051" y="740206"/>
                  </a:lnTo>
                  <a:lnTo>
                    <a:pt x="1672971" y="709066"/>
                  </a:lnTo>
                  <a:lnTo>
                    <a:pt x="1672971" y="883462"/>
                  </a:lnTo>
                  <a:lnTo>
                    <a:pt x="1623174" y="876058"/>
                  </a:lnTo>
                  <a:lnTo>
                    <a:pt x="1299451" y="868908"/>
                  </a:lnTo>
                  <a:lnTo>
                    <a:pt x="1069213" y="865873"/>
                  </a:lnTo>
                  <a:lnTo>
                    <a:pt x="828738" y="865873"/>
                  </a:lnTo>
                  <a:lnTo>
                    <a:pt x="439940" y="863815"/>
                  </a:lnTo>
                  <a:lnTo>
                    <a:pt x="75387" y="858799"/>
                  </a:lnTo>
                  <a:lnTo>
                    <a:pt x="67678" y="831926"/>
                  </a:lnTo>
                  <a:lnTo>
                    <a:pt x="58775" y="692772"/>
                  </a:lnTo>
                  <a:lnTo>
                    <a:pt x="39687" y="553542"/>
                  </a:lnTo>
                  <a:lnTo>
                    <a:pt x="37147" y="409219"/>
                  </a:lnTo>
                  <a:lnTo>
                    <a:pt x="17805" y="241312"/>
                  </a:lnTo>
                  <a:lnTo>
                    <a:pt x="17805" y="86702"/>
                  </a:lnTo>
                  <a:lnTo>
                    <a:pt x="21882" y="40271"/>
                  </a:lnTo>
                  <a:lnTo>
                    <a:pt x="46050" y="24650"/>
                  </a:lnTo>
                  <a:lnTo>
                    <a:pt x="218821" y="22593"/>
                  </a:lnTo>
                  <a:lnTo>
                    <a:pt x="431025" y="32054"/>
                  </a:lnTo>
                  <a:lnTo>
                    <a:pt x="767422" y="42329"/>
                  </a:lnTo>
                  <a:lnTo>
                    <a:pt x="1096200" y="44373"/>
                  </a:lnTo>
                  <a:lnTo>
                    <a:pt x="1395374" y="40271"/>
                  </a:lnTo>
                  <a:lnTo>
                    <a:pt x="1627263" y="32270"/>
                  </a:lnTo>
                  <a:lnTo>
                    <a:pt x="1635899" y="61798"/>
                  </a:lnTo>
                  <a:lnTo>
                    <a:pt x="1614004" y="171030"/>
                  </a:lnTo>
                  <a:lnTo>
                    <a:pt x="1607591" y="277393"/>
                  </a:lnTo>
                  <a:lnTo>
                    <a:pt x="1614004" y="478421"/>
                  </a:lnTo>
                  <a:lnTo>
                    <a:pt x="1638439" y="613295"/>
                  </a:lnTo>
                  <a:lnTo>
                    <a:pt x="1669199" y="764857"/>
                  </a:lnTo>
                  <a:lnTo>
                    <a:pt x="1672971" y="883462"/>
                  </a:lnTo>
                  <a:lnTo>
                    <a:pt x="1672971" y="709066"/>
                  </a:lnTo>
                  <a:lnTo>
                    <a:pt x="1662582" y="645350"/>
                  </a:lnTo>
                  <a:lnTo>
                    <a:pt x="1647304" y="560781"/>
                  </a:lnTo>
                  <a:lnTo>
                    <a:pt x="1635899" y="461746"/>
                  </a:lnTo>
                  <a:lnTo>
                    <a:pt x="1623174" y="312318"/>
                  </a:lnTo>
                  <a:lnTo>
                    <a:pt x="1625714" y="217474"/>
                  </a:lnTo>
                  <a:lnTo>
                    <a:pt x="1644764" y="131013"/>
                  </a:lnTo>
                  <a:lnTo>
                    <a:pt x="1653717" y="65913"/>
                  </a:lnTo>
                  <a:lnTo>
                    <a:pt x="1639824" y="25641"/>
                  </a:lnTo>
                  <a:lnTo>
                    <a:pt x="1651177" y="14376"/>
                  </a:lnTo>
                  <a:lnTo>
                    <a:pt x="1522158" y="22593"/>
                  </a:lnTo>
                  <a:lnTo>
                    <a:pt x="1284173" y="26949"/>
                  </a:lnTo>
                  <a:lnTo>
                    <a:pt x="1065339" y="32054"/>
                  </a:lnTo>
                  <a:lnTo>
                    <a:pt x="739165" y="26949"/>
                  </a:lnTo>
                  <a:lnTo>
                    <a:pt x="502539" y="19558"/>
                  </a:lnTo>
                  <a:lnTo>
                    <a:pt x="299237" y="10274"/>
                  </a:lnTo>
                  <a:lnTo>
                    <a:pt x="157238" y="12319"/>
                  </a:lnTo>
                  <a:lnTo>
                    <a:pt x="52412" y="0"/>
                  </a:lnTo>
                  <a:lnTo>
                    <a:pt x="15265" y="2057"/>
                  </a:lnTo>
                  <a:lnTo>
                    <a:pt x="6350" y="24650"/>
                  </a:lnTo>
                  <a:lnTo>
                    <a:pt x="0" y="84658"/>
                  </a:lnTo>
                  <a:lnTo>
                    <a:pt x="2540" y="220510"/>
                  </a:lnTo>
                  <a:lnTo>
                    <a:pt x="6350" y="357682"/>
                  </a:lnTo>
                  <a:lnTo>
                    <a:pt x="15265" y="484593"/>
                  </a:lnTo>
                  <a:lnTo>
                    <a:pt x="39687" y="764857"/>
                  </a:lnTo>
                  <a:lnTo>
                    <a:pt x="37147" y="846302"/>
                  </a:lnTo>
                  <a:lnTo>
                    <a:pt x="33324" y="879182"/>
                  </a:lnTo>
                  <a:lnTo>
                    <a:pt x="80657" y="881405"/>
                  </a:lnTo>
                  <a:lnTo>
                    <a:pt x="79781" y="877379"/>
                  </a:lnTo>
                  <a:lnTo>
                    <a:pt x="230276" y="874090"/>
                  </a:lnTo>
                  <a:lnTo>
                    <a:pt x="677849" y="874090"/>
                  </a:lnTo>
                  <a:lnTo>
                    <a:pt x="890320" y="878116"/>
                  </a:lnTo>
                  <a:lnTo>
                    <a:pt x="1043749" y="878116"/>
                  </a:lnTo>
                  <a:lnTo>
                    <a:pt x="1220127" y="883462"/>
                  </a:lnTo>
                  <a:lnTo>
                    <a:pt x="1469402" y="888631"/>
                  </a:lnTo>
                  <a:lnTo>
                    <a:pt x="1623174" y="893762"/>
                  </a:lnTo>
                  <a:lnTo>
                    <a:pt x="1675511" y="906081"/>
                  </a:lnTo>
                  <a:lnTo>
                    <a:pt x="1690789" y="898893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0085" y="2183701"/>
              <a:ext cx="214801" cy="1670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42530" y="2068309"/>
              <a:ext cx="779145" cy="549910"/>
            </a:xfrm>
            <a:custGeom>
              <a:avLst/>
              <a:gdLst/>
              <a:ahLst/>
              <a:cxnLst/>
              <a:rect l="l" t="t" r="r" b="b"/>
              <a:pathLst>
                <a:path w="779145" h="549910">
                  <a:moveTo>
                    <a:pt x="778878" y="115404"/>
                  </a:moveTo>
                  <a:lnTo>
                    <a:pt x="776338" y="101015"/>
                  </a:lnTo>
                  <a:lnTo>
                    <a:pt x="762279" y="96901"/>
                  </a:lnTo>
                  <a:lnTo>
                    <a:pt x="755967" y="108254"/>
                  </a:lnTo>
                  <a:lnTo>
                    <a:pt x="738149" y="113347"/>
                  </a:lnTo>
                  <a:lnTo>
                    <a:pt x="717575" y="115404"/>
                  </a:lnTo>
                  <a:lnTo>
                    <a:pt x="700976" y="115404"/>
                  </a:lnTo>
                  <a:lnTo>
                    <a:pt x="698436" y="112356"/>
                  </a:lnTo>
                  <a:lnTo>
                    <a:pt x="712482" y="104140"/>
                  </a:lnTo>
                  <a:lnTo>
                    <a:pt x="732853" y="86626"/>
                  </a:lnTo>
                  <a:lnTo>
                    <a:pt x="736930" y="71018"/>
                  </a:lnTo>
                  <a:lnTo>
                    <a:pt x="722668" y="70027"/>
                  </a:lnTo>
                  <a:lnTo>
                    <a:pt x="709942" y="75120"/>
                  </a:lnTo>
                  <a:lnTo>
                    <a:pt x="698436" y="92798"/>
                  </a:lnTo>
                  <a:lnTo>
                    <a:pt x="681634" y="104140"/>
                  </a:lnTo>
                  <a:lnTo>
                    <a:pt x="667677" y="109232"/>
                  </a:lnTo>
                  <a:lnTo>
                    <a:pt x="656170" y="106197"/>
                  </a:lnTo>
                  <a:lnTo>
                    <a:pt x="634377" y="97980"/>
                  </a:lnTo>
                  <a:lnTo>
                    <a:pt x="619112" y="97980"/>
                  </a:lnTo>
                  <a:lnTo>
                    <a:pt x="611466" y="108254"/>
                  </a:lnTo>
                  <a:lnTo>
                    <a:pt x="624192" y="119507"/>
                  </a:lnTo>
                  <a:lnTo>
                    <a:pt x="658723" y="123621"/>
                  </a:lnTo>
                  <a:lnTo>
                    <a:pt x="662584" y="135128"/>
                  </a:lnTo>
                  <a:lnTo>
                    <a:pt x="647319" y="199974"/>
                  </a:lnTo>
                  <a:lnTo>
                    <a:pt x="625424" y="242303"/>
                  </a:lnTo>
                  <a:lnTo>
                    <a:pt x="559028" y="288658"/>
                  </a:lnTo>
                  <a:lnTo>
                    <a:pt x="483463" y="308216"/>
                  </a:lnTo>
                  <a:lnTo>
                    <a:pt x="427253" y="315366"/>
                  </a:lnTo>
                  <a:lnTo>
                    <a:pt x="421373" y="315798"/>
                  </a:lnTo>
                  <a:lnTo>
                    <a:pt x="415747" y="311264"/>
                  </a:lnTo>
                  <a:lnTo>
                    <a:pt x="386219" y="299999"/>
                  </a:lnTo>
                  <a:lnTo>
                    <a:pt x="351904" y="294817"/>
                  </a:lnTo>
                  <a:lnTo>
                    <a:pt x="313486" y="299999"/>
                  </a:lnTo>
                  <a:lnTo>
                    <a:pt x="294132" y="317423"/>
                  </a:lnTo>
                  <a:lnTo>
                    <a:pt x="294017" y="317741"/>
                  </a:lnTo>
                  <a:lnTo>
                    <a:pt x="263601" y="319481"/>
                  </a:lnTo>
                  <a:lnTo>
                    <a:pt x="199478" y="308216"/>
                  </a:lnTo>
                  <a:lnTo>
                    <a:pt x="152412" y="264896"/>
                  </a:lnTo>
                  <a:lnTo>
                    <a:pt x="120357" y="219532"/>
                  </a:lnTo>
                  <a:lnTo>
                    <a:pt x="95923" y="169976"/>
                  </a:lnTo>
                  <a:lnTo>
                    <a:pt x="80657" y="120497"/>
                  </a:lnTo>
                  <a:lnTo>
                    <a:pt x="73025" y="83591"/>
                  </a:lnTo>
                  <a:lnTo>
                    <a:pt x="78117" y="65925"/>
                  </a:lnTo>
                  <a:lnTo>
                    <a:pt x="95923" y="45377"/>
                  </a:lnTo>
                  <a:lnTo>
                    <a:pt x="113982" y="27698"/>
                  </a:lnTo>
                  <a:lnTo>
                    <a:pt x="108889" y="11341"/>
                  </a:lnTo>
                  <a:lnTo>
                    <a:pt x="92100" y="7239"/>
                  </a:lnTo>
                  <a:lnTo>
                    <a:pt x="71742" y="46443"/>
                  </a:lnTo>
                  <a:lnTo>
                    <a:pt x="75565" y="23596"/>
                  </a:lnTo>
                  <a:lnTo>
                    <a:pt x="53682" y="0"/>
                  </a:lnTo>
                  <a:lnTo>
                    <a:pt x="39687" y="11341"/>
                  </a:lnTo>
                  <a:lnTo>
                    <a:pt x="53682" y="41262"/>
                  </a:lnTo>
                  <a:lnTo>
                    <a:pt x="42240" y="43319"/>
                  </a:lnTo>
                  <a:lnTo>
                    <a:pt x="25692" y="20548"/>
                  </a:lnTo>
                  <a:lnTo>
                    <a:pt x="5080" y="20548"/>
                  </a:lnTo>
                  <a:lnTo>
                    <a:pt x="0" y="38227"/>
                  </a:lnTo>
                  <a:lnTo>
                    <a:pt x="19342" y="60820"/>
                  </a:lnTo>
                  <a:lnTo>
                    <a:pt x="44780" y="72085"/>
                  </a:lnTo>
                  <a:lnTo>
                    <a:pt x="48590" y="91808"/>
                  </a:lnTo>
                  <a:lnTo>
                    <a:pt x="62852" y="151561"/>
                  </a:lnTo>
                  <a:lnTo>
                    <a:pt x="94653" y="238188"/>
                  </a:lnTo>
                  <a:lnTo>
                    <a:pt x="127990" y="296875"/>
                  </a:lnTo>
                  <a:lnTo>
                    <a:pt x="185496" y="334022"/>
                  </a:lnTo>
                  <a:lnTo>
                    <a:pt x="254698" y="349478"/>
                  </a:lnTo>
                  <a:lnTo>
                    <a:pt x="289687" y="353504"/>
                  </a:lnTo>
                  <a:lnTo>
                    <a:pt x="303301" y="374129"/>
                  </a:lnTo>
                  <a:lnTo>
                    <a:pt x="321106" y="392785"/>
                  </a:lnTo>
                  <a:lnTo>
                    <a:pt x="332562" y="412267"/>
                  </a:lnTo>
                  <a:lnTo>
                    <a:pt x="340194" y="424599"/>
                  </a:lnTo>
                  <a:lnTo>
                    <a:pt x="340194" y="440220"/>
                  </a:lnTo>
                  <a:lnTo>
                    <a:pt x="331330" y="461759"/>
                  </a:lnTo>
                  <a:lnTo>
                    <a:pt x="321106" y="478180"/>
                  </a:lnTo>
                  <a:lnTo>
                    <a:pt x="318566" y="505091"/>
                  </a:lnTo>
                  <a:lnTo>
                    <a:pt x="326199" y="526643"/>
                  </a:lnTo>
                  <a:lnTo>
                    <a:pt x="336423" y="538149"/>
                  </a:lnTo>
                  <a:lnTo>
                    <a:pt x="355676" y="547382"/>
                  </a:lnTo>
                  <a:lnTo>
                    <a:pt x="379907" y="549427"/>
                  </a:lnTo>
                  <a:lnTo>
                    <a:pt x="408114" y="545325"/>
                  </a:lnTo>
                  <a:lnTo>
                    <a:pt x="444055" y="515353"/>
                  </a:lnTo>
                  <a:lnTo>
                    <a:pt x="466864" y="464845"/>
                  </a:lnTo>
                  <a:lnTo>
                    <a:pt x="473290" y="430758"/>
                  </a:lnTo>
                  <a:lnTo>
                    <a:pt x="471957" y="401015"/>
                  </a:lnTo>
                  <a:lnTo>
                    <a:pt x="463105" y="375119"/>
                  </a:lnTo>
                  <a:lnTo>
                    <a:pt x="452920" y="349478"/>
                  </a:lnTo>
                  <a:lnTo>
                    <a:pt x="446252" y="340537"/>
                  </a:lnTo>
                  <a:lnTo>
                    <a:pt x="454139" y="338137"/>
                  </a:lnTo>
                  <a:lnTo>
                    <a:pt x="496404" y="329755"/>
                  </a:lnTo>
                  <a:lnTo>
                    <a:pt x="548843" y="318490"/>
                  </a:lnTo>
                  <a:lnTo>
                    <a:pt x="585711" y="303034"/>
                  </a:lnTo>
                  <a:lnTo>
                    <a:pt x="614019" y="288658"/>
                  </a:lnTo>
                  <a:lnTo>
                    <a:pt x="629285" y="281508"/>
                  </a:lnTo>
                  <a:lnTo>
                    <a:pt x="658723" y="242303"/>
                  </a:lnTo>
                  <a:lnTo>
                    <a:pt x="676541" y="185585"/>
                  </a:lnTo>
                  <a:lnTo>
                    <a:pt x="681634" y="158711"/>
                  </a:lnTo>
                  <a:lnTo>
                    <a:pt x="689571" y="135128"/>
                  </a:lnTo>
                  <a:lnTo>
                    <a:pt x="700976" y="128714"/>
                  </a:lnTo>
                  <a:lnTo>
                    <a:pt x="731532" y="131013"/>
                  </a:lnTo>
                  <a:lnTo>
                    <a:pt x="759739" y="127723"/>
                  </a:lnTo>
                  <a:lnTo>
                    <a:pt x="778878" y="115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60336" y="2783636"/>
              <a:ext cx="1565910" cy="543560"/>
            </a:xfrm>
            <a:custGeom>
              <a:avLst/>
              <a:gdLst/>
              <a:ahLst/>
              <a:cxnLst/>
              <a:rect l="l" t="t" r="r" b="b"/>
              <a:pathLst>
                <a:path w="1565909" h="543560">
                  <a:moveTo>
                    <a:pt x="1529803" y="350469"/>
                  </a:moveTo>
                  <a:lnTo>
                    <a:pt x="1468399" y="294830"/>
                  </a:lnTo>
                  <a:lnTo>
                    <a:pt x="1391615" y="211264"/>
                  </a:lnTo>
                  <a:lnTo>
                    <a:pt x="1349362" y="241236"/>
                  </a:lnTo>
                  <a:lnTo>
                    <a:pt x="1195895" y="341236"/>
                  </a:lnTo>
                  <a:lnTo>
                    <a:pt x="1188262" y="360730"/>
                  </a:lnTo>
                  <a:lnTo>
                    <a:pt x="1195895" y="369976"/>
                  </a:lnTo>
                  <a:lnTo>
                    <a:pt x="1268907" y="376339"/>
                  </a:lnTo>
                  <a:lnTo>
                    <a:pt x="1520837" y="365874"/>
                  </a:lnTo>
                  <a:lnTo>
                    <a:pt x="1529803" y="350469"/>
                  </a:lnTo>
                  <a:close/>
                </a:path>
                <a:path w="1565909" h="543560">
                  <a:moveTo>
                    <a:pt x="1565643" y="105117"/>
                  </a:moveTo>
                  <a:lnTo>
                    <a:pt x="1563103" y="78422"/>
                  </a:lnTo>
                  <a:lnTo>
                    <a:pt x="1560550" y="68986"/>
                  </a:lnTo>
                  <a:lnTo>
                    <a:pt x="1510665" y="41275"/>
                  </a:lnTo>
                  <a:lnTo>
                    <a:pt x="1473492" y="39217"/>
                  </a:lnTo>
                  <a:lnTo>
                    <a:pt x="1442732" y="42291"/>
                  </a:lnTo>
                  <a:lnTo>
                    <a:pt x="1403019" y="60769"/>
                  </a:lnTo>
                  <a:lnTo>
                    <a:pt x="1353121" y="72275"/>
                  </a:lnTo>
                  <a:lnTo>
                    <a:pt x="1268907" y="96901"/>
                  </a:lnTo>
                  <a:lnTo>
                    <a:pt x="1094879" y="147408"/>
                  </a:lnTo>
                  <a:lnTo>
                    <a:pt x="993863" y="181495"/>
                  </a:lnTo>
                  <a:lnTo>
                    <a:pt x="931240" y="188683"/>
                  </a:lnTo>
                  <a:lnTo>
                    <a:pt x="870966" y="198945"/>
                  </a:lnTo>
                  <a:lnTo>
                    <a:pt x="785495" y="210235"/>
                  </a:lnTo>
                  <a:lnTo>
                    <a:pt x="711200" y="218452"/>
                  </a:lnTo>
                  <a:lnTo>
                    <a:pt x="545045" y="124828"/>
                  </a:lnTo>
                  <a:lnTo>
                    <a:pt x="373545" y="63842"/>
                  </a:lnTo>
                  <a:lnTo>
                    <a:pt x="254711" y="16421"/>
                  </a:lnTo>
                  <a:lnTo>
                    <a:pt x="165138" y="0"/>
                  </a:lnTo>
                  <a:lnTo>
                    <a:pt x="127990" y="7188"/>
                  </a:lnTo>
                  <a:lnTo>
                    <a:pt x="51155" y="41275"/>
                  </a:lnTo>
                  <a:lnTo>
                    <a:pt x="16802" y="45364"/>
                  </a:lnTo>
                  <a:lnTo>
                    <a:pt x="0" y="60769"/>
                  </a:lnTo>
                  <a:lnTo>
                    <a:pt x="16802" y="89725"/>
                  </a:lnTo>
                  <a:lnTo>
                    <a:pt x="129273" y="128930"/>
                  </a:lnTo>
                  <a:lnTo>
                    <a:pt x="277609" y="169989"/>
                  </a:lnTo>
                  <a:lnTo>
                    <a:pt x="152425" y="190728"/>
                  </a:lnTo>
                  <a:lnTo>
                    <a:pt x="115265" y="203047"/>
                  </a:lnTo>
                  <a:lnTo>
                    <a:pt x="133083" y="214350"/>
                  </a:lnTo>
                  <a:lnTo>
                    <a:pt x="290334" y="266903"/>
                  </a:lnTo>
                  <a:lnTo>
                    <a:pt x="296951" y="265874"/>
                  </a:lnTo>
                  <a:lnTo>
                    <a:pt x="328752" y="187655"/>
                  </a:lnTo>
                  <a:lnTo>
                    <a:pt x="456742" y="234048"/>
                  </a:lnTo>
                  <a:lnTo>
                    <a:pt x="461835" y="352526"/>
                  </a:lnTo>
                  <a:lnTo>
                    <a:pt x="360819" y="355600"/>
                  </a:lnTo>
                  <a:lnTo>
                    <a:pt x="249618" y="356628"/>
                  </a:lnTo>
                  <a:lnTo>
                    <a:pt x="231559" y="363816"/>
                  </a:lnTo>
                  <a:lnTo>
                    <a:pt x="202285" y="436079"/>
                  </a:lnTo>
                  <a:lnTo>
                    <a:pt x="208661" y="453529"/>
                  </a:lnTo>
                  <a:lnTo>
                    <a:pt x="263613" y="450456"/>
                  </a:lnTo>
                  <a:lnTo>
                    <a:pt x="411962" y="439153"/>
                  </a:lnTo>
                  <a:lnTo>
                    <a:pt x="606361" y="430949"/>
                  </a:lnTo>
                  <a:lnTo>
                    <a:pt x="771245" y="426847"/>
                  </a:lnTo>
                  <a:lnTo>
                    <a:pt x="859561" y="426847"/>
                  </a:lnTo>
                  <a:lnTo>
                    <a:pt x="965657" y="436079"/>
                  </a:lnTo>
                  <a:lnTo>
                    <a:pt x="973302" y="409181"/>
                  </a:lnTo>
                  <a:lnTo>
                    <a:pt x="1056500" y="450456"/>
                  </a:lnTo>
                  <a:lnTo>
                    <a:pt x="1128280" y="497878"/>
                  </a:lnTo>
                  <a:lnTo>
                    <a:pt x="1219123" y="543255"/>
                  </a:lnTo>
                  <a:lnTo>
                    <a:pt x="1294371" y="520471"/>
                  </a:lnTo>
                  <a:lnTo>
                    <a:pt x="1320139" y="497878"/>
                  </a:lnTo>
                  <a:lnTo>
                    <a:pt x="1312494" y="476326"/>
                  </a:lnTo>
                  <a:lnTo>
                    <a:pt x="1213726" y="428891"/>
                  </a:lnTo>
                  <a:lnTo>
                    <a:pt x="1114031" y="372237"/>
                  </a:lnTo>
                  <a:lnTo>
                    <a:pt x="1006602" y="316382"/>
                  </a:lnTo>
                  <a:lnTo>
                    <a:pt x="900493" y="282511"/>
                  </a:lnTo>
                  <a:lnTo>
                    <a:pt x="933792" y="263817"/>
                  </a:lnTo>
                  <a:lnTo>
                    <a:pt x="1061593" y="236105"/>
                  </a:lnTo>
                  <a:lnTo>
                    <a:pt x="1174318" y="198945"/>
                  </a:lnTo>
                  <a:lnTo>
                    <a:pt x="1252105" y="184581"/>
                  </a:lnTo>
                  <a:lnTo>
                    <a:pt x="1340497" y="157670"/>
                  </a:lnTo>
                  <a:lnTo>
                    <a:pt x="1437652" y="132016"/>
                  </a:lnTo>
                  <a:lnTo>
                    <a:pt x="1505572" y="119494"/>
                  </a:lnTo>
                  <a:lnTo>
                    <a:pt x="1551393" y="121754"/>
                  </a:lnTo>
                  <a:lnTo>
                    <a:pt x="1565643" y="105117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52704" y="2777477"/>
              <a:ext cx="1583690" cy="369570"/>
            </a:xfrm>
            <a:custGeom>
              <a:avLst/>
              <a:gdLst/>
              <a:ahLst/>
              <a:cxnLst/>
              <a:rect l="l" t="t" r="r" b="b"/>
              <a:pathLst>
                <a:path w="1583690" h="369569">
                  <a:moveTo>
                    <a:pt x="1583461" y="115379"/>
                  </a:moveTo>
                  <a:lnTo>
                    <a:pt x="1578368" y="86639"/>
                  </a:lnTo>
                  <a:lnTo>
                    <a:pt x="1555254" y="65900"/>
                  </a:lnTo>
                  <a:lnTo>
                    <a:pt x="1559026" y="77406"/>
                  </a:lnTo>
                  <a:lnTo>
                    <a:pt x="1564322" y="101015"/>
                  </a:lnTo>
                  <a:lnTo>
                    <a:pt x="1564322" y="109232"/>
                  </a:lnTo>
                  <a:lnTo>
                    <a:pt x="1545069" y="119494"/>
                  </a:lnTo>
                  <a:lnTo>
                    <a:pt x="1488757" y="123596"/>
                  </a:lnTo>
                  <a:lnTo>
                    <a:pt x="1400479" y="143306"/>
                  </a:lnTo>
                  <a:lnTo>
                    <a:pt x="1257198" y="183553"/>
                  </a:lnTo>
                  <a:lnTo>
                    <a:pt x="1184490" y="195859"/>
                  </a:lnTo>
                  <a:lnTo>
                    <a:pt x="1099972" y="225640"/>
                  </a:lnTo>
                  <a:lnTo>
                    <a:pt x="1016774" y="245351"/>
                  </a:lnTo>
                  <a:lnTo>
                    <a:pt x="942746" y="263829"/>
                  </a:lnTo>
                  <a:lnTo>
                    <a:pt x="894168" y="286613"/>
                  </a:lnTo>
                  <a:lnTo>
                    <a:pt x="835113" y="306120"/>
                  </a:lnTo>
                  <a:lnTo>
                    <a:pt x="796950" y="286613"/>
                  </a:lnTo>
                  <a:lnTo>
                    <a:pt x="774268" y="277317"/>
                  </a:lnTo>
                  <a:lnTo>
                    <a:pt x="774268" y="292277"/>
                  </a:lnTo>
                  <a:lnTo>
                    <a:pt x="715010" y="346367"/>
                  </a:lnTo>
                  <a:lnTo>
                    <a:pt x="685495" y="353542"/>
                  </a:lnTo>
                  <a:lnTo>
                    <a:pt x="622896" y="315353"/>
                  </a:lnTo>
                  <a:lnTo>
                    <a:pt x="534606" y="266903"/>
                  </a:lnTo>
                  <a:lnTo>
                    <a:pt x="459282" y="229946"/>
                  </a:lnTo>
                  <a:lnTo>
                    <a:pt x="404329" y="209207"/>
                  </a:lnTo>
                  <a:lnTo>
                    <a:pt x="314756" y="179438"/>
                  </a:lnTo>
                  <a:lnTo>
                    <a:pt x="208648" y="150495"/>
                  </a:lnTo>
                  <a:lnTo>
                    <a:pt x="120357" y="122567"/>
                  </a:lnTo>
                  <a:lnTo>
                    <a:pt x="56235" y="99987"/>
                  </a:lnTo>
                  <a:lnTo>
                    <a:pt x="28244" y="82537"/>
                  </a:lnTo>
                  <a:lnTo>
                    <a:pt x="19342" y="67957"/>
                  </a:lnTo>
                  <a:lnTo>
                    <a:pt x="35890" y="56667"/>
                  </a:lnTo>
                  <a:lnTo>
                    <a:pt x="73037" y="52552"/>
                  </a:lnTo>
                  <a:lnTo>
                    <a:pt x="95935" y="44348"/>
                  </a:lnTo>
                  <a:lnTo>
                    <a:pt x="155981" y="18478"/>
                  </a:lnTo>
                  <a:lnTo>
                    <a:pt x="176593" y="13347"/>
                  </a:lnTo>
                  <a:lnTo>
                    <a:pt x="207124" y="18478"/>
                  </a:lnTo>
                  <a:lnTo>
                    <a:pt x="263613" y="28943"/>
                  </a:lnTo>
                  <a:lnTo>
                    <a:pt x="353174" y="63855"/>
                  </a:lnTo>
                  <a:lnTo>
                    <a:pt x="463105" y="105117"/>
                  </a:lnTo>
                  <a:lnTo>
                    <a:pt x="565391" y="143306"/>
                  </a:lnTo>
                  <a:lnTo>
                    <a:pt x="646049" y="188683"/>
                  </a:lnTo>
                  <a:lnTo>
                    <a:pt x="708113" y="224993"/>
                  </a:lnTo>
                  <a:lnTo>
                    <a:pt x="692111" y="233032"/>
                  </a:lnTo>
                  <a:lnTo>
                    <a:pt x="679132" y="240207"/>
                  </a:lnTo>
                  <a:lnTo>
                    <a:pt x="701014" y="263829"/>
                  </a:lnTo>
                  <a:lnTo>
                    <a:pt x="754710" y="282511"/>
                  </a:lnTo>
                  <a:lnTo>
                    <a:pt x="774268" y="292277"/>
                  </a:lnTo>
                  <a:lnTo>
                    <a:pt x="774268" y="277317"/>
                  </a:lnTo>
                  <a:lnTo>
                    <a:pt x="723912" y="256641"/>
                  </a:lnTo>
                  <a:lnTo>
                    <a:pt x="702284" y="238163"/>
                  </a:lnTo>
                  <a:lnTo>
                    <a:pt x="720090" y="232003"/>
                  </a:lnTo>
                  <a:lnTo>
                    <a:pt x="729005" y="228917"/>
                  </a:lnTo>
                  <a:lnTo>
                    <a:pt x="787781" y="219481"/>
                  </a:lnTo>
                  <a:lnTo>
                    <a:pt x="909447" y="206133"/>
                  </a:lnTo>
                  <a:lnTo>
                    <a:pt x="996416" y="194843"/>
                  </a:lnTo>
                  <a:lnTo>
                    <a:pt x="1056487" y="176149"/>
                  </a:lnTo>
                  <a:lnTo>
                    <a:pt x="1158722" y="143306"/>
                  </a:lnTo>
                  <a:lnTo>
                    <a:pt x="1225423" y="123596"/>
                  </a:lnTo>
                  <a:lnTo>
                    <a:pt x="1313510" y="95885"/>
                  </a:lnTo>
                  <a:lnTo>
                    <a:pt x="1378889" y="82537"/>
                  </a:lnTo>
                  <a:lnTo>
                    <a:pt x="1433868" y="65900"/>
                  </a:lnTo>
                  <a:lnTo>
                    <a:pt x="1463103" y="50507"/>
                  </a:lnTo>
                  <a:lnTo>
                    <a:pt x="1497723" y="51523"/>
                  </a:lnTo>
                  <a:lnTo>
                    <a:pt x="1531023" y="55638"/>
                  </a:lnTo>
                  <a:lnTo>
                    <a:pt x="1525930" y="47434"/>
                  </a:lnTo>
                  <a:lnTo>
                    <a:pt x="1490078" y="33058"/>
                  </a:lnTo>
                  <a:lnTo>
                    <a:pt x="1444053" y="40233"/>
                  </a:lnTo>
                  <a:lnTo>
                    <a:pt x="1383982" y="70002"/>
                  </a:lnTo>
                  <a:lnTo>
                    <a:pt x="1321346" y="82537"/>
                  </a:lnTo>
                  <a:lnTo>
                    <a:pt x="1211173" y="112306"/>
                  </a:lnTo>
                  <a:lnTo>
                    <a:pt x="1141006" y="138176"/>
                  </a:lnTo>
                  <a:lnTo>
                    <a:pt x="1059040" y="161785"/>
                  </a:lnTo>
                  <a:lnTo>
                    <a:pt x="992644" y="181495"/>
                  </a:lnTo>
                  <a:lnTo>
                    <a:pt x="927265" y="192786"/>
                  </a:lnTo>
                  <a:lnTo>
                    <a:pt x="858227" y="203060"/>
                  </a:lnTo>
                  <a:lnTo>
                    <a:pt x="777608" y="210235"/>
                  </a:lnTo>
                  <a:lnTo>
                    <a:pt x="729056" y="218998"/>
                  </a:lnTo>
                  <a:lnTo>
                    <a:pt x="646049" y="172059"/>
                  </a:lnTo>
                  <a:lnTo>
                    <a:pt x="556488" y="127914"/>
                  </a:lnTo>
                  <a:lnTo>
                    <a:pt x="446316" y="85610"/>
                  </a:lnTo>
                  <a:lnTo>
                    <a:pt x="351650" y="48450"/>
                  </a:lnTo>
                  <a:lnTo>
                    <a:pt x="267423" y="17449"/>
                  </a:lnTo>
                  <a:lnTo>
                    <a:pt x="195681" y="0"/>
                  </a:lnTo>
                  <a:lnTo>
                    <a:pt x="139446" y="6159"/>
                  </a:lnTo>
                  <a:lnTo>
                    <a:pt x="73037" y="40233"/>
                  </a:lnTo>
                  <a:lnTo>
                    <a:pt x="21882" y="47434"/>
                  </a:lnTo>
                  <a:lnTo>
                    <a:pt x="0" y="66929"/>
                  </a:lnTo>
                  <a:lnTo>
                    <a:pt x="16802" y="102031"/>
                  </a:lnTo>
                  <a:lnTo>
                    <a:pt x="161328" y="149466"/>
                  </a:lnTo>
                  <a:lnTo>
                    <a:pt x="324942" y="195859"/>
                  </a:lnTo>
                  <a:lnTo>
                    <a:pt x="443763" y="236118"/>
                  </a:lnTo>
                  <a:lnTo>
                    <a:pt x="542239" y="284568"/>
                  </a:lnTo>
                  <a:lnTo>
                    <a:pt x="657504" y="353542"/>
                  </a:lnTo>
                  <a:lnTo>
                    <a:pt x="686765" y="368947"/>
                  </a:lnTo>
                  <a:lnTo>
                    <a:pt x="720102" y="361759"/>
                  </a:lnTo>
                  <a:lnTo>
                    <a:pt x="792759" y="301498"/>
                  </a:lnTo>
                  <a:lnTo>
                    <a:pt x="802043" y="306120"/>
                  </a:lnTo>
                  <a:lnTo>
                    <a:pt x="819835" y="320484"/>
                  </a:lnTo>
                  <a:lnTo>
                    <a:pt x="828802" y="321513"/>
                  </a:lnTo>
                  <a:lnTo>
                    <a:pt x="858227" y="310222"/>
                  </a:lnTo>
                  <a:lnTo>
                    <a:pt x="904354" y="298932"/>
                  </a:lnTo>
                  <a:lnTo>
                    <a:pt x="945286" y="276148"/>
                  </a:lnTo>
                  <a:lnTo>
                    <a:pt x="978382" y="267931"/>
                  </a:lnTo>
                  <a:lnTo>
                    <a:pt x="1034897" y="253555"/>
                  </a:lnTo>
                  <a:lnTo>
                    <a:pt x="1089787" y="240207"/>
                  </a:lnTo>
                  <a:lnTo>
                    <a:pt x="1144778" y="222554"/>
                  </a:lnTo>
                  <a:lnTo>
                    <a:pt x="1188262" y="210235"/>
                  </a:lnTo>
                  <a:lnTo>
                    <a:pt x="1258519" y="198945"/>
                  </a:lnTo>
                  <a:lnTo>
                    <a:pt x="1295692" y="184569"/>
                  </a:lnTo>
                  <a:lnTo>
                    <a:pt x="1346809" y="170002"/>
                  </a:lnTo>
                  <a:lnTo>
                    <a:pt x="1423695" y="153568"/>
                  </a:lnTo>
                  <a:lnTo>
                    <a:pt x="1504035" y="135089"/>
                  </a:lnTo>
                  <a:lnTo>
                    <a:pt x="1559026" y="132016"/>
                  </a:lnTo>
                  <a:lnTo>
                    <a:pt x="1583461" y="115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7545" y="2950551"/>
              <a:ext cx="248343" cy="108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49655" y="2568257"/>
              <a:ext cx="1348740" cy="766445"/>
            </a:xfrm>
            <a:custGeom>
              <a:avLst/>
              <a:gdLst/>
              <a:ahLst/>
              <a:cxnLst/>
              <a:rect l="l" t="t" r="r" b="b"/>
              <a:pathLst>
                <a:path w="1348740" h="766445">
                  <a:moveTo>
                    <a:pt x="810971" y="298945"/>
                  </a:moveTo>
                  <a:lnTo>
                    <a:pt x="804545" y="281279"/>
                  </a:lnTo>
                  <a:lnTo>
                    <a:pt x="794372" y="276148"/>
                  </a:lnTo>
                  <a:lnTo>
                    <a:pt x="771258" y="285394"/>
                  </a:lnTo>
                  <a:lnTo>
                    <a:pt x="763612" y="293801"/>
                  </a:lnTo>
                  <a:lnTo>
                    <a:pt x="748334" y="316395"/>
                  </a:lnTo>
                  <a:lnTo>
                    <a:pt x="730313" y="326656"/>
                  </a:lnTo>
                  <a:lnTo>
                    <a:pt x="723900" y="321525"/>
                  </a:lnTo>
                  <a:lnTo>
                    <a:pt x="721360" y="310235"/>
                  </a:lnTo>
                  <a:lnTo>
                    <a:pt x="725220" y="257670"/>
                  </a:lnTo>
                  <a:lnTo>
                    <a:pt x="728992" y="192798"/>
                  </a:lnTo>
                  <a:lnTo>
                    <a:pt x="730313" y="132842"/>
                  </a:lnTo>
                  <a:lnTo>
                    <a:pt x="725220" y="71043"/>
                  </a:lnTo>
                  <a:lnTo>
                    <a:pt x="720128" y="32854"/>
                  </a:lnTo>
                  <a:lnTo>
                    <a:pt x="697217" y="4114"/>
                  </a:lnTo>
                  <a:lnTo>
                    <a:pt x="674001" y="10261"/>
                  </a:lnTo>
                  <a:lnTo>
                    <a:pt x="674001" y="31826"/>
                  </a:lnTo>
                  <a:lnTo>
                    <a:pt x="677875" y="71043"/>
                  </a:lnTo>
                  <a:lnTo>
                    <a:pt x="690803" y="118465"/>
                  </a:lnTo>
                  <a:lnTo>
                    <a:pt x="686727" y="168973"/>
                  </a:lnTo>
                  <a:lnTo>
                    <a:pt x="698449" y="230771"/>
                  </a:lnTo>
                  <a:lnTo>
                    <a:pt x="704862" y="276148"/>
                  </a:lnTo>
                  <a:lnTo>
                    <a:pt x="704710" y="279946"/>
                  </a:lnTo>
                  <a:lnTo>
                    <a:pt x="684187" y="285394"/>
                  </a:lnTo>
                  <a:lnTo>
                    <a:pt x="672782" y="293801"/>
                  </a:lnTo>
                  <a:lnTo>
                    <a:pt x="657504" y="314337"/>
                  </a:lnTo>
                  <a:lnTo>
                    <a:pt x="635609" y="321525"/>
                  </a:lnTo>
                  <a:lnTo>
                    <a:pt x="629297" y="316395"/>
                  </a:lnTo>
                  <a:lnTo>
                    <a:pt x="630516" y="305104"/>
                  </a:lnTo>
                  <a:lnTo>
                    <a:pt x="640905" y="252539"/>
                  </a:lnTo>
                  <a:lnTo>
                    <a:pt x="653643" y="190741"/>
                  </a:lnTo>
                  <a:lnTo>
                    <a:pt x="662597" y="130784"/>
                  </a:lnTo>
                  <a:lnTo>
                    <a:pt x="667689" y="68986"/>
                  </a:lnTo>
                  <a:lnTo>
                    <a:pt x="665149" y="30797"/>
                  </a:lnTo>
                  <a:lnTo>
                    <a:pt x="661276" y="10261"/>
                  </a:lnTo>
                  <a:lnTo>
                    <a:pt x="648550" y="0"/>
                  </a:lnTo>
                  <a:lnTo>
                    <a:pt x="622884" y="4114"/>
                  </a:lnTo>
                  <a:lnTo>
                    <a:pt x="619074" y="24638"/>
                  </a:lnTo>
                  <a:lnTo>
                    <a:pt x="619074" y="63855"/>
                  </a:lnTo>
                  <a:lnTo>
                    <a:pt x="625436" y="114363"/>
                  </a:lnTo>
                  <a:lnTo>
                    <a:pt x="616534" y="161798"/>
                  </a:lnTo>
                  <a:lnTo>
                    <a:pt x="617804" y="225640"/>
                  </a:lnTo>
                  <a:lnTo>
                    <a:pt x="617804" y="271018"/>
                  </a:lnTo>
                  <a:lnTo>
                    <a:pt x="612711" y="306120"/>
                  </a:lnTo>
                  <a:lnTo>
                    <a:pt x="601268" y="320497"/>
                  </a:lnTo>
                  <a:lnTo>
                    <a:pt x="589559" y="342252"/>
                  </a:lnTo>
                  <a:lnTo>
                    <a:pt x="589559" y="349453"/>
                  </a:lnTo>
                  <a:lnTo>
                    <a:pt x="602538" y="357657"/>
                  </a:lnTo>
                  <a:lnTo>
                    <a:pt x="616534" y="361772"/>
                  </a:lnTo>
                  <a:lnTo>
                    <a:pt x="634390" y="355600"/>
                  </a:lnTo>
                  <a:lnTo>
                    <a:pt x="661276" y="333844"/>
                  </a:lnTo>
                  <a:lnTo>
                    <a:pt x="692124" y="312280"/>
                  </a:lnTo>
                  <a:lnTo>
                    <a:pt x="703643" y="308063"/>
                  </a:lnTo>
                  <a:lnTo>
                    <a:pt x="703529" y="311251"/>
                  </a:lnTo>
                  <a:lnTo>
                    <a:pt x="695896" y="327685"/>
                  </a:lnTo>
                  <a:lnTo>
                    <a:pt x="686727" y="349453"/>
                  </a:lnTo>
                  <a:lnTo>
                    <a:pt x="686727" y="356628"/>
                  </a:lnTo>
                  <a:lnTo>
                    <a:pt x="700989" y="365874"/>
                  </a:lnTo>
                  <a:lnTo>
                    <a:pt x="717588" y="366903"/>
                  </a:lnTo>
                  <a:lnTo>
                    <a:pt x="731532" y="360743"/>
                  </a:lnTo>
                  <a:lnTo>
                    <a:pt x="754659" y="337134"/>
                  </a:lnTo>
                  <a:lnTo>
                    <a:pt x="782662" y="312280"/>
                  </a:lnTo>
                  <a:lnTo>
                    <a:pt x="810971" y="298945"/>
                  </a:lnTo>
                  <a:close/>
                </a:path>
                <a:path w="1348740" h="766445">
                  <a:moveTo>
                    <a:pt x="1140993" y="711212"/>
                  </a:moveTo>
                  <a:lnTo>
                    <a:pt x="1132039" y="688619"/>
                  </a:lnTo>
                  <a:lnTo>
                    <a:pt x="1075829" y="662762"/>
                  </a:lnTo>
                  <a:lnTo>
                    <a:pt x="993851" y="619429"/>
                  </a:lnTo>
                  <a:lnTo>
                    <a:pt x="922159" y="578167"/>
                  </a:lnTo>
                  <a:lnTo>
                    <a:pt x="835406" y="532790"/>
                  </a:lnTo>
                  <a:lnTo>
                    <a:pt x="772477" y="505079"/>
                  </a:lnTo>
                  <a:lnTo>
                    <a:pt x="721360" y="487616"/>
                  </a:lnTo>
                  <a:lnTo>
                    <a:pt x="699770" y="505079"/>
                  </a:lnTo>
                  <a:lnTo>
                    <a:pt x="755980" y="513283"/>
                  </a:lnTo>
                  <a:lnTo>
                    <a:pt x="849350" y="554558"/>
                  </a:lnTo>
                  <a:lnTo>
                    <a:pt x="950366" y="609168"/>
                  </a:lnTo>
                  <a:lnTo>
                    <a:pt x="1066660" y="668909"/>
                  </a:lnTo>
                  <a:lnTo>
                    <a:pt x="1114018" y="693762"/>
                  </a:lnTo>
                  <a:lnTo>
                    <a:pt x="1114018" y="715314"/>
                  </a:lnTo>
                  <a:lnTo>
                    <a:pt x="1045070" y="749401"/>
                  </a:lnTo>
                  <a:lnTo>
                    <a:pt x="1019314" y="745286"/>
                  </a:lnTo>
                  <a:lnTo>
                    <a:pt x="950366" y="709155"/>
                  </a:lnTo>
                  <a:lnTo>
                    <a:pt x="863307" y="655561"/>
                  </a:lnTo>
                  <a:lnTo>
                    <a:pt x="788060" y="619429"/>
                  </a:lnTo>
                  <a:lnTo>
                    <a:pt x="698449" y="585355"/>
                  </a:lnTo>
                  <a:lnTo>
                    <a:pt x="553935" y="535876"/>
                  </a:lnTo>
                  <a:lnTo>
                    <a:pt x="532053" y="544283"/>
                  </a:lnTo>
                  <a:lnTo>
                    <a:pt x="627976" y="574052"/>
                  </a:lnTo>
                  <a:lnTo>
                    <a:pt x="695896" y="600964"/>
                  </a:lnTo>
                  <a:lnTo>
                    <a:pt x="769924" y="628675"/>
                  </a:lnTo>
                  <a:lnTo>
                    <a:pt x="777544" y="631761"/>
                  </a:lnTo>
                  <a:lnTo>
                    <a:pt x="771258" y="631761"/>
                  </a:lnTo>
                  <a:lnTo>
                    <a:pt x="769924" y="645299"/>
                  </a:lnTo>
                  <a:lnTo>
                    <a:pt x="639381" y="634834"/>
                  </a:lnTo>
                  <a:lnTo>
                    <a:pt x="511695" y="634834"/>
                  </a:lnTo>
                  <a:lnTo>
                    <a:pt x="399237" y="638111"/>
                  </a:lnTo>
                  <a:lnTo>
                    <a:pt x="278866" y="645299"/>
                  </a:lnTo>
                  <a:lnTo>
                    <a:pt x="147078" y="653516"/>
                  </a:lnTo>
                  <a:lnTo>
                    <a:pt x="59029" y="657618"/>
                  </a:lnTo>
                  <a:lnTo>
                    <a:pt x="26974" y="662762"/>
                  </a:lnTo>
                  <a:lnTo>
                    <a:pt x="16789" y="649414"/>
                  </a:lnTo>
                  <a:lnTo>
                    <a:pt x="30784" y="608139"/>
                  </a:lnTo>
                  <a:lnTo>
                    <a:pt x="51142" y="576110"/>
                  </a:lnTo>
                  <a:lnTo>
                    <a:pt x="73025" y="568934"/>
                  </a:lnTo>
                  <a:lnTo>
                    <a:pt x="172770" y="570979"/>
                  </a:lnTo>
                  <a:lnTo>
                    <a:pt x="286512" y="570979"/>
                  </a:lnTo>
                  <a:lnTo>
                    <a:pt x="390067" y="563791"/>
                  </a:lnTo>
                  <a:lnTo>
                    <a:pt x="468185" y="560705"/>
                  </a:lnTo>
                  <a:lnTo>
                    <a:pt x="454190" y="545312"/>
                  </a:lnTo>
                  <a:lnTo>
                    <a:pt x="310934" y="555586"/>
                  </a:lnTo>
                  <a:lnTo>
                    <a:pt x="288023" y="556526"/>
                  </a:lnTo>
                  <a:lnTo>
                    <a:pt x="277596" y="451485"/>
                  </a:lnTo>
                  <a:lnTo>
                    <a:pt x="255968" y="443280"/>
                  </a:lnTo>
                  <a:lnTo>
                    <a:pt x="261848" y="557580"/>
                  </a:lnTo>
                  <a:lnTo>
                    <a:pt x="209918" y="559689"/>
                  </a:lnTo>
                  <a:lnTo>
                    <a:pt x="60299" y="560705"/>
                  </a:lnTo>
                  <a:lnTo>
                    <a:pt x="35877" y="570979"/>
                  </a:lnTo>
                  <a:lnTo>
                    <a:pt x="0" y="653516"/>
                  </a:lnTo>
                  <a:lnTo>
                    <a:pt x="5092" y="669937"/>
                  </a:lnTo>
                  <a:lnTo>
                    <a:pt x="32054" y="673023"/>
                  </a:lnTo>
                  <a:lnTo>
                    <a:pt x="252158" y="657618"/>
                  </a:lnTo>
                  <a:lnTo>
                    <a:pt x="459282" y="647357"/>
                  </a:lnTo>
                  <a:lnTo>
                    <a:pt x="597446" y="643255"/>
                  </a:lnTo>
                  <a:lnTo>
                    <a:pt x="725220" y="650443"/>
                  </a:lnTo>
                  <a:lnTo>
                    <a:pt x="788060" y="657618"/>
                  </a:lnTo>
                  <a:lnTo>
                    <a:pt x="791984" y="637616"/>
                  </a:lnTo>
                  <a:lnTo>
                    <a:pt x="823696" y="650443"/>
                  </a:lnTo>
                  <a:lnTo>
                    <a:pt x="885202" y="682256"/>
                  </a:lnTo>
                  <a:lnTo>
                    <a:pt x="968197" y="734822"/>
                  </a:lnTo>
                  <a:lnTo>
                    <a:pt x="1015542" y="761720"/>
                  </a:lnTo>
                  <a:lnTo>
                    <a:pt x="1034884" y="765822"/>
                  </a:lnTo>
                  <a:lnTo>
                    <a:pt x="1121651" y="731735"/>
                  </a:lnTo>
                  <a:lnTo>
                    <a:pt x="1140993" y="711212"/>
                  </a:lnTo>
                  <a:close/>
                </a:path>
                <a:path w="1348740" h="766445">
                  <a:moveTo>
                    <a:pt x="1348117" y="560705"/>
                  </a:moveTo>
                  <a:lnTo>
                    <a:pt x="1235595" y="457644"/>
                  </a:lnTo>
                  <a:lnTo>
                    <a:pt x="1217574" y="445338"/>
                  </a:lnTo>
                  <a:lnTo>
                    <a:pt x="1217574" y="452513"/>
                  </a:lnTo>
                  <a:lnTo>
                    <a:pt x="1262278" y="504050"/>
                  </a:lnTo>
                  <a:lnTo>
                    <a:pt x="1320114" y="560705"/>
                  </a:lnTo>
                  <a:lnTo>
                    <a:pt x="1316253" y="572008"/>
                  </a:lnTo>
                  <a:lnTo>
                    <a:pt x="1037437" y="584327"/>
                  </a:lnTo>
                  <a:lnTo>
                    <a:pt x="1014222" y="576110"/>
                  </a:lnTo>
                  <a:lnTo>
                    <a:pt x="1016762" y="558660"/>
                  </a:lnTo>
                  <a:lnTo>
                    <a:pt x="1061567" y="525602"/>
                  </a:lnTo>
                  <a:lnTo>
                    <a:pt x="1163802" y="463804"/>
                  </a:lnTo>
                  <a:lnTo>
                    <a:pt x="1206068" y="434860"/>
                  </a:lnTo>
                  <a:lnTo>
                    <a:pt x="1203528" y="421513"/>
                  </a:lnTo>
                  <a:lnTo>
                    <a:pt x="1181938" y="422541"/>
                  </a:lnTo>
                  <a:lnTo>
                    <a:pt x="1072972" y="503021"/>
                  </a:lnTo>
                  <a:lnTo>
                    <a:pt x="997724" y="556615"/>
                  </a:lnTo>
                  <a:lnTo>
                    <a:pt x="990092" y="581253"/>
                  </a:lnTo>
                  <a:lnTo>
                    <a:pt x="1009129" y="595820"/>
                  </a:lnTo>
                  <a:lnTo>
                    <a:pt x="1064120" y="595820"/>
                  </a:lnTo>
                  <a:lnTo>
                    <a:pt x="1305864" y="591718"/>
                  </a:lnTo>
                  <a:lnTo>
                    <a:pt x="1345577" y="587616"/>
                  </a:lnTo>
                  <a:lnTo>
                    <a:pt x="1348117" y="560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0" y="1593850"/>
            <a:ext cx="7628255" cy="752475"/>
            <a:chOff x="508000" y="1593850"/>
            <a:chExt cx="7628255" cy="752475"/>
          </a:xfrm>
        </p:grpSpPr>
        <p:sp>
          <p:nvSpPr>
            <p:cNvPr id="3" name="object 3"/>
            <p:cNvSpPr/>
            <p:nvPr/>
          </p:nvSpPr>
          <p:spPr>
            <a:xfrm>
              <a:off x="520700" y="1606550"/>
              <a:ext cx="7602855" cy="727075"/>
            </a:xfrm>
            <a:custGeom>
              <a:avLst/>
              <a:gdLst/>
              <a:ahLst/>
              <a:cxnLst/>
              <a:rect l="l" t="t" r="r" b="b"/>
              <a:pathLst>
                <a:path w="7602855" h="727075">
                  <a:moveTo>
                    <a:pt x="7494143" y="0"/>
                  </a:moveTo>
                  <a:lnTo>
                    <a:pt x="108394" y="0"/>
                  </a:lnTo>
                  <a:lnTo>
                    <a:pt x="87147" y="2357"/>
                  </a:lnTo>
                  <a:lnTo>
                    <a:pt x="48260" y="20359"/>
                  </a:lnTo>
                  <a:lnTo>
                    <a:pt x="18211" y="53899"/>
                  </a:lnTo>
                  <a:lnTo>
                    <a:pt x="2101" y="97405"/>
                  </a:lnTo>
                  <a:lnTo>
                    <a:pt x="0" y="121158"/>
                  </a:lnTo>
                  <a:lnTo>
                    <a:pt x="0" y="605916"/>
                  </a:lnTo>
                  <a:lnTo>
                    <a:pt x="8250" y="652303"/>
                  </a:lnTo>
                  <a:lnTo>
                    <a:pt x="31750" y="691641"/>
                  </a:lnTo>
                  <a:lnTo>
                    <a:pt x="66914" y="717835"/>
                  </a:lnTo>
                  <a:lnTo>
                    <a:pt x="108394" y="727075"/>
                  </a:lnTo>
                  <a:lnTo>
                    <a:pt x="7494143" y="727075"/>
                  </a:lnTo>
                  <a:lnTo>
                    <a:pt x="7535592" y="717835"/>
                  </a:lnTo>
                  <a:lnTo>
                    <a:pt x="7570851" y="691641"/>
                  </a:lnTo>
                  <a:lnTo>
                    <a:pt x="7594346" y="652303"/>
                  </a:lnTo>
                  <a:lnTo>
                    <a:pt x="7602601" y="605916"/>
                  </a:lnTo>
                  <a:lnTo>
                    <a:pt x="7602601" y="121158"/>
                  </a:lnTo>
                  <a:lnTo>
                    <a:pt x="7594345" y="74771"/>
                  </a:lnTo>
                  <a:lnTo>
                    <a:pt x="7570851" y="35433"/>
                  </a:lnTo>
                  <a:lnTo>
                    <a:pt x="7535592" y="9239"/>
                  </a:lnTo>
                  <a:lnTo>
                    <a:pt x="749414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0700" y="1606550"/>
              <a:ext cx="7602855" cy="727075"/>
            </a:xfrm>
            <a:custGeom>
              <a:avLst/>
              <a:gdLst/>
              <a:ahLst/>
              <a:cxnLst/>
              <a:rect l="l" t="t" r="r" b="b"/>
              <a:pathLst>
                <a:path w="7602855" h="727075">
                  <a:moveTo>
                    <a:pt x="0" y="121158"/>
                  </a:moveTo>
                  <a:lnTo>
                    <a:pt x="8250" y="74771"/>
                  </a:lnTo>
                  <a:lnTo>
                    <a:pt x="31750" y="35433"/>
                  </a:lnTo>
                  <a:lnTo>
                    <a:pt x="66914" y="9239"/>
                  </a:lnTo>
                  <a:lnTo>
                    <a:pt x="108394" y="0"/>
                  </a:lnTo>
                  <a:lnTo>
                    <a:pt x="7494143" y="0"/>
                  </a:lnTo>
                  <a:lnTo>
                    <a:pt x="7535592" y="9239"/>
                  </a:lnTo>
                  <a:lnTo>
                    <a:pt x="7570851" y="35433"/>
                  </a:lnTo>
                  <a:lnTo>
                    <a:pt x="7594345" y="74771"/>
                  </a:lnTo>
                  <a:lnTo>
                    <a:pt x="7602601" y="121158"/>
                  </a:lnTo>
                  <a:lnTo>
                    <a:pt x="7602601" y="605916"/>
                  </a:lnTo>
                  <a:lnTo>
                    <a:pt x="7594346" y="652303"/>
                  </a:lnTo>
                  <a:lnTo>
                    <a:pt x="7570851" y="691641"/>
                  </a:lnTo>
                  <a:lnTo>
                    <a:pt x="7535592" y="717835"/>
                  </a:lnTo>
                  <a:lnTo>
                    <a:pt x="7494143" y="727075"/>
                  </a:lnTo>
                  <a:lnTo>
                    <a:pt x="108394" y="727075"/>
                  </a:lnTo>
                  <a:lnTo>
                    <a:pt x="66914" y="717835"/>
                  </a:lnTo>
                  <a:lnTo>
                    <a:pt x="31750" y="691641"/>
                  </a:lnTo>
                  <a:lnTo>
                    <a:pt x="8250" y="652303"/>
                  </a:lnTo>
                  <a:lnTo>
                    <a:pt x="0" y="605916"/>
                  </a:lnTo>
                  <a:lnTo>
                    <a:pt x="0" y="12115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5726" y="1677416"/>
            <a:ext cx="33782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Công</a:t>
            </a:r>
            <a:r>
              <a:rPr sz="3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09600" y="2531998"/>
            <a:ext cx="7726680" cy="3564254"/>
            <a:chOff x="609600" y="2531998"/>
            <a:chExt cx="7726680" cy="3564254"/>
          </a:xfrm>
        </p:grpSpPr>
        <p:sp>
          <p:nvSpPr>
            <p:cNvPr id="9" name="object 9"/>
            <p:cNvSpPr/>
            <p:nvPr/>
          </p:nvSpPr>
          <p:spPr>
            <a:xfrm>
              <a:off x="622300" y="2544698"/>
              <a:ext cx="1769745" cy="3538854"/>
            </a:xfrm>
            <a:custGeom>
              <a:avLst/>
              <a:gdLst/>
              <a:ahLst/>
              <a:cxnLst/>
              <a:rect l="l" t="t" r="r" b="b"/>
              <a:pathLst>
                <a:path w="1769745" h="3538854">
                  <a:moveTo>
                    <a:pt x="1769237" y="0"/>
                  </a:moveTo>
                  <a:lnTo>
                    <a:pt x="1721332" y="636"/>
                  </a:lnTo>
                  <a:lnTo>
                    <a:pt x="1673743" y="2533"/>
                  </a:lnTo>
                  <a:lnTo>
                    <a:pt x="1626483" y="5676"/>
                  </a:lnTo>
                  <a:lnTo>
                    <a:pt x="1579571" y="10048"/>
                  </a:lnTo>
                  <a:lnTo>
                    <a:pt x="1533021" y="15633"/>
                  </a:lnTo>
                  <a:lnTo>
                    <a:pt x="1486849" y="22415"/>
                  </a:lnTo>
                  <a:lnTo>
                    <a:pt x="1441072" y="30379"/>
                  </a:lnTo>
                  <a:lnTo>
                    <a:pt x="1395706" y="39508"/>
                  </a:lnTo>
                  <a:lnTo>
                    <a:pt x="1350766" y="49785"/>
                  </a:lnTo>
                  <a:lnTo>
                    <a:pt x="1306270" y="61196"/>
                  </a:lnTo>
                  <a:lnTo>
                    <a:pt x="1262232" y="73723"/>
                  </a:lnTo>
                  <a:lnTo>
                    <a:pt x="1218669" y="87352"/>
                  </a:lnTo>
                  <a:lnTo>
                    <a:pt x="1175597" y="102065"/>
                  </a:lnTo>
                  <a:lnTo>
                    <a:pt x="1133032" y="117847"/>
                  </a:lnTo>
                  <a:lnTo>
                    <a:pt x="1090990" y="134681"/>
                  </a:lnTo>
                  <a:lnTo>
                    <a:pt x="1049487" y="152553"/>
                  </a:lnTo>
                  <a:lnTo>
                    <a:pt x="1008539" y="171444"/>
                  </a:lnTo>
                  <a:lnTo>
                    <a:pt x="968163" y="191341"/>
                  </a:lnTo>
                  <a:lnTo>
                    <a:pt x="928373" y="212225"/>
                  </a:lnTo>
                  <a:lnTo>
                    <a:pt x="889187" y="234083"/>
                  </a:lnTo>
                  <a:lnTo>
                    <a:pt x="850620" y="256896"/>
                  </a:lnTo>
                  <a:lnTo>
                    <a:pt x="812689" y="280650"/>
                  </a:lnTo>
                  <a:lnTo>
                    <a:pt x="775409" y="305328"/>
                  </a:lnTo>
                  <a:lnTo>
                    <a:pt x="738796" y="330915"/>
                  </a:lnTo>
                  <a:lnTo>
                    <a:pt x="702867" y="357393"/>
                  </a:lnTo>
                  <a:lnTo>
                    <a:pt x="667637" y="384748"/>
                  </a:lnTo>
                  <a:lnTo>
                    <a:pt x="633123" y="412962"/>
                  </a:lnTo>
                  <a:lnTo>
                    <a:pt x="599341" y="442021"/>
                  </a:lnTo>
                  <a:lnTo>
                    <a:pt x="566306" y="471908"/>
                  </a:lnTo>
                  <a:lnTo>
                    <a:pt x="534035" y="502606"/>
                  </a:lnTo>
                  <a:lnTo>
                    <a:pt x="502544" y="534100"/>
                  </a:lnTo>
                  <a:lnTo>
                    <a:pt x="471849" y="566374"/>
                  </a:lnTo>
                  <a:lnTo>
                    <a:pt x="441965" y="599412"/>
                  </a:lnTo>
                  <a:lnTo>
                    <a:pt x="412910" y="633198"/>
                  </a:lnTo>
                  <a:lnTo>
                    <a:pt x="384698" y="667715"/>
                  </a:lnTo>
                  <a:lnTo>
                    <a:pt x="357347" y="702947"/>
                  </a:lnTo>
                  <a:lnTo>
                    <a:pt x="330871" y="738880"/>
                  </a:lnTo>
                  <a:lnTo>
                    <a:pt x="305288" y="775495"/>
                  </a:lnTo>
                  <a:lnTo>
                    <a:pt x="280612" y="812778"/>
                  </a:lnTo>
                  <a:lnTo>
                    <a:pt x="256861" y="850712"/>
                  </a:lnTo>
                  <a:lnTo>
                    <a:pt x="234051" y="889282"/>
                  </a:lnTo>
                  <a:lnTo>
                    <a:pt x="212196" y="928471"/>
                  </a:lnTo>
                  <a:lnTo>
                    <a:pt x="191314" y="968263"/>
                  </a:lnTo>
                  <a:lnTo>
                    <a:pt x="171420" y="1008642"/>
                  </a:lnTo>
                  <a:lnTo>
                    <a:pt x="152531" y="1049592"/>
                  </a:lnTo>
                  <a:lnTo>
                    <a:pt x="134662" y="1091098"/>
                  </a:lnTo>
                  <a:lnTo>
                    <a:pt x="117830" y="1133142"/>
                  </a:lnTo>
                  <a:lnTo>
                    <a:pt x="102050" y="1175709"/>
                  </a:lnTo>
                  <a:lnTo>
                    <a:pt x="87339" y="1218783"/>
                  </a:lnTo>
                  <a:lnTo>
                    <a:pt x="73713" y="1262348"/>
                  </a:lnTo>
                  <a:lnTo>
                    <a:pt x="61187" y="1306388"/>
                  </a:lnTo>
                  <a:lnTo>
                    <a:pt x="49778" y="1350886"/>
                  </a:lnTo>
                  <a:lnTo>
                    <a:pt x="39502" y="1395827"/>
                  </a:lnTo>
                  <a:lnTo>
                    <a:pt x="30374" y="1441195"/>
                  </a:lnTo>
                  <a:lnTo>
                    <a:pt x="22412" y="1486973"/>
                  </a:lnTo>
                  <a:lnTo>
                    <a:pt x="15631" y="1533145"/>
                  </a:lnTo>
                  <a:lnTo>
                    <a:pt x="10046" y="1579696"/>
                  </a:lnTo>
                  <a:lnTo>
                    <a:pt x="5675" y="1626610"/>
                  </a:lnTo>
                  <a:lnTo>
                    <a:pt x="2533" y="1673869"/>
                  </a:lnTo>
                  <a:lnTo>
                    <a:pt x="635" y="1721459"/>
                  </a:lnTo>
                  <a:lnTo>
                    <a:pt x="0" y="1769364"/>
                  </a:lnTo>
                  <a:lnTo>
                    <a:pt x="635" y="1817268"/>
                  </a:lnTo>
                  <a:lnTo>
                    <a:pt x="2533" y="1864857"/>
                  </a:lnTo>
                  <a:lnTo>
                    <a:pt x="5675" y="1912117"/>
                  </a:lnTo>
                  <a:lnTo>
                    <a:pt x="10046" y="1959029"/>
                  </a:lnTo>
                  <a:lnTo>
                    <a:pt x="15631" y="2005579"/>
                  </a:lnTo>
                  <a:lnTo>
                    <a:pt x="22412" y="2051751"/>
                  </a:lnTo>
                  <a:lnTo>
                    <a:pt x="30374" y="2097528"/>
                  </a:lnTo>
                  <a:lnTo>
                    <a:pt x="39502" y="2142894"/>
                  </a:lnTo>
                  <a:lnTo>
                    <a:pt x="49778" y="2187834"/>
                  </a:lnTo>
                  <a:lnTo>
                    <a:pt x="61187" y="2232330"/>
                  </a:lnTo>
                  <a:lnTo>
                    <a:pt x="73713" y="2276368"/>
                  </a:lnTo>
                  <a:lnTo>
                    <a:pt x="87339" y="2319931"/>
                  </a:lnTo>
                  <a:lnTo>
                    <a:pt x="102050" y="2363003"/>
                  </a:lnTo>
                  <a:lnTo>
                    <a:pt x="117830" y="2405568"/>
                  </a:lnTo>
                  <a:lnTo>
                    <a:pt x="134662" y="2447610"/>
                  </a:lnTo>
                  <a:lnTo>
                    <a:pt x="152531" y="2489113"/>
                  </a:lnTo>
                  <a:lnTo>
                    <a:pt x="171420" y="2530061"/>
                  </a:lnTo>
                  <a:lnTo>
                    <a:pt x="191314" y="2570437"/>
                  </a:lnTo>
                  <a:lnTo>
                    <a:pt x="212196" y="2610227"/>
                  </a:lnTo>
                  <a:lnTo>
                    <a:pt x="234051" y="2649413"/>
                  </a:lnTo>
                  <a:lnTo>
                    <a:pt x="256861" y="2687980"/>
                  </a:lnTo>
                  <a:lnTo>
                    <a:pt x="280612" y="2725911"/>
                  </a:lnTo>
                  <a:lnTo>
                    <a:pt x="305288" y="2763191"/>
                  </a:lnTo>
                  <a:lnTo>
                    <a:pt x="330871" y="2799804"/>
                  </a:lnTo>
                  <a:lnTo>
                    <a:pt x="357347" y="2835733"/>
                  </a:lnTo>
                  <a:lnTo>
                    <a:pt x="384698" y="2870963"/>
                  </a:lnTo>
                  <a:lnTo>
                    <a:pt x="412910" y="2905477"/>
                  </a:lnTo>
                  <a:lnTo>
                    <a:pt x="441965" y="2939259"/>
                  </a:lnTo>
                  <a:lnTo>
                    <a:pt x="471849" y="2972294"/>
                  </a:lnTo>
                  <a:lnTo>
                    <a:pt x="502544" y="3004565"/>
                  </a:lnTo>
                  <a:lnTo>
                    <a:pt x="534035" y="3036056"/>
                  </a:lnTo>
                  <a:lnTo>
                    <a:pt x="566306" y="3066751"/>
                  </a:lnTo>
                  <a:lnTo>
                    <a:pt x="599341" y="3096635"/>
                  </a:lnTo>
                  <a:lnTo>
                    <a:pt x="633123" y="3125690"/>
                  </a:lnTo>
                  <a:lnTo>
                    <a:pt x="667637" y="3153902"/>
                  </a:lnTo>
                  <a:lnTo>
                    <a:pt x="702867" y="3181253"/>
                  </a:lnTo>
                  <a:lnTo>
                    <a:pt x="738796" y="3207729"/>
                  </a:lnTo>
                  <a:lnTo>
                    <a:pt x="775409" y="3233312"/>
                  </a:lnTo>
                  <a:lnTo>
                    <a:pt x="812689" y="3257988"/>
                  </a:lnTo>
                  <a:lnTo>
                    <a:pt x="850620" y="3281739"/>
                  </a:lnTo>
                  <a:lnTo>
                    <a:pt x="889187" y="3304549"/>
                  </a:lnTo>
                  <a:lnTo>
                    <a:pt x="928373" y="3326404"/>
                  </a:lnTo>
                  <a:lnTo>
                    <a:pt x="968163" y="3347286"/>
                  </a:lnTo>
                  <a:lnTo>
                    <a:pt x="1008539" y="3367180"/>
                  </a:lnTo>
                  <a:lnTo>
                    <a:pt x="1049487" y="3386069"/>
                  </a:lnTo>
                  <a:lnTo>
                    <a:pt x="1090990" y="3403938"/>
                  </a:lnTo>
                  <a:lnTo>
                    <a:pt x="1133032" y="3420770"/>
                  </a:lnTo>
                  <a:lnTo>
                    <a:pt x="1175597" y="3436550"/>
                  </a:lnTo>
                  <a:lnTo>
                    <a:pt x="1218669" y="3451261"/>
                  </a:lnTo>
                  <a:lnTo>
                    <a:pt x="1262232" y="3464887"/>
                  </a:lnTo>
                  <a:lnTo>
                    <a:pt x="1306270" y="3477413"/>
                  </a:lnTo>
                  <a:lnTo>
                    <a:pt x="1350766" y="3488822"/>
                  </a:lnTo>
                  <a:lnTo>
                    <a:pt x="1395706" y="3499098"/>
                  </a:lnTo>
                  <a:lnTo>
                    <a:pt x="1441072" y="3508226"/>
                  </a:lnTo>
                  <a:lnTo>
                    <a:pt x="1486849" y="3516188"/>
                  </a:lnTo>
                  <a:lnTo>
                    <a:pt x="1533021" y="3522969"/>
                  </a:lnTo>
                  <a:lnTo>
                    <a:pt x="1579571" y="3528554"/>
                  </a:lnTo>
                  <a:lnTo>
                    <a:pt x="1626483" y="3532925"/>
                  </a:lnTo>
                  <a:lnTo>
                    <a:pt x="1673743" y="3536067"/>
                  </a:lnTo>
                  <a:lnTo>
                    <a:pt x="1721332" y="3537965"/>
                  </a:lnTo>
                  <a:lnTo>
                    <a:pt x="1769237" y="3538601"/>
                  </a:lnTo>
                  <a:lnTo>
                    <a:pt x="176923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300" y="2544698"/>
              <a:ext cx="1769745" cy="3538854"/>
            </a:xfrm>
            <a:custGeom>
              <a:avLst/>
              <a:gdLst/>
              <a:ahLst/>
              <a:cxnLst/>
              <a:rect l="l" t="t" r="r" b="b"/>
              <a:pathLst>
                <a:path w="1769745" h="3538854">
                  <a:moveTo>
                    <a:pt x="1769237" y="3538601"/>
                  </a:moveTo>
                  <a:lnTo>
                    <a:pt x="1721332" y="3537965"/>
                  </a:lnTo>
                  <a:lnTo>
                    <a:pt x="1673743" y="3536067"/>
                  </a:lnTo>
                  <a:lnTo>
                    <a:pt x="1626483" y="3532925"/>
                  </a:lnTo>
                  <a:lnTo>
                    <a:pt x="1579571" y="3528554"/>
                  </a:lnTo>
                  <a:lnTo>
                    <a:pt x="1533021" y="3522969"/>
                  </a:lnTo>
                  <a:lnTo>
                    <a:pt x="1486849" y="3516188"/>
                  </a:lnTo>
                  <a:lnTo>
                    <a:pt x="1441072" y="3508226"/>
                  </a:lnTo>
                  <a:lnTo>
                    <a:pt x="1395706" y="3499098"/>
                  </a:lnTo>
                  <a:lnTo>
                    <a:pt x="1350766" y="3488822"/>
                  </a:lnTo>
                  <a:lnTo>
                    <a:pt x="1306270" y="3477413"/>
                  </a:lnTo>
                  <a:lnTo>
                    <a:pt x="1262232" y="3464887"/>
                  </a:lnTo>
                  <a:lnTo>
                    <a:pt x="1218669" y="3451261"/>
                  </a:lnTo>
                  <a:lnTo>
                    <a:pt x="1175597" y="3436550"/>
                  </a:lnTo>
                  <a:lnTo>
                    <a:pt x="1133032" y="3420770"/>
                  </a:lnTo>
                  <a:lnTo>
                    <a:pt x="1090990" y="3403938"/>
                  </a:lnTo>
                  <a:lnTo>
                    <a:pt x="1049487" y="3386069"/>
                  </a:lnTo>
                  <a:lnTo>
                    <a:pt x="1008539" y="3367180"/>
                  </a:lnTo>
                  <a:lnTo>
                    <a:pt x="968163" y="3347286"/>
                  </a:lnTo>
                  <a:lnTo>
                    <a:pt x="928373" y="3326404"/>
                  </a:lnTo>
                  <a:lnTo>
                    <a:pt x="889187" y="3304549"/>
                  </a:lnTo>
                  <a:lnTo>
                    <a:pt x="850620" y="3281739"/>
                  </a:lnTo>
                  <a:lnTo>
                    <a:pt x="812689" y="3257988"/>
                  </a:lnTo>
                  <a:lnTo>
                    <a:pt x="775409" y="3233312"/>
                  </a:lnTo>
                  <a:lnTo>
                    <a:pt x="738796" y="3207729"/>
                  </a:lnTo>
                  <a:lnTo>
                    <a:pt x="702867" y="3181253"/>
                  </a:lnTo>
                  <a:lnTo>
                    <a:pt x="667637" y="3153902"/>
                  </a:lnTo>
                  <a:lnTo>
                    <a:pt x="633123" y="3125690"/>
                  </a:lnTo>
                  <a:lnTo>
                    <a:pt x="599341" y="3096635"/>
                  </a:lnTo>
                  <a:lnTo>
                    <a:pt x="566306" y="3066751"/>
                  </a:lnTo>
                  <a:lnTo>
                    <a:pt x="534035" y="3036056"/>
                  </a:lnTo>
                  <a:lnTo>
                    <a:pt x="502544" y="3004565"/>
                  </a:lnTo>
                  <a:lnTo>
                    <a:pt x="471849" y="2972294"/>
                  </a:lnTo>
                  <a:lnTo>
                    <a:pt x="441965" y="2939259"/>
                  </a:lnTo>
                  <a:lnTo>
                    <a:pt x="412910" y="2905477"/>
                  </a:lnTo>
                  <a:lnTo>
                    <a:pt x="384698" y="2870963"/>
                  </a:lnTo>
                  <a:lnTo>
                    <a:pt x="357347" y="2835733"/>
                  </a:lnTo>
                  <a:lnTo>
                    <a:pt x="330871" y="2799804"/>
                  </a:lnTo>
                  <a:lnTo>
                    <a:pt x="305288" y="2763191"/>
                  </a:lnTo>
                  <a:lnTo>
                    <a:pt x="280612" y="2725911"/>
                  </a:lnTo>
                  <a:lnTo>
                    <a:pt x="256861" y="2687980"/>
                  </a:lnTo>
                  <a:lnTo>
                    <a:pt x="234051" y="2649413"/>
                  </a:lnTo>
                  <a:lnTo>
                    <a:pt x="212196" y="2610227"/>
                  </a:lnTo>
                  <a:lnTo>
                    <a:pt x="191314" y="2570437"/>
                  </a:lnTo>
                  <a:lnTo>
                    <a:pt x="171420" y="2530061"/>
                  </a:lnTo>
                  <a:lnTo>
                    <a:pt x="152531" y="2489113"/>
                  </a:lnTo>
                  <a:lnTo>
                    <a:pt x="134662" y="2447610"/>
                  </a:lnTo>
                  <a:lnTo>
                    <a:pt x="117830" y="2405568"/>
                  </a:lnTo>
                  <a:lnTo>
                    <a:pt x="102050" y="2363003"/>
                  </a:lnTo>
                  <a:lnTo>
                    <a:pt x="87339" y="2319931"/>
                  </a:lnTo>
                  <a:lnTo>
                    <a:pt x="73713" y="2276368"/>
                  </a:lnTo>
                  <a:lnTo>
                    <a:pt x="61187" y="2232330"/>
                  </a:lnTo>
                  <a:lnTo>
                    <a:pt x="49778" y="2187834"/>
                  </a:lnTo>
                  <a:lnTo>
                    <a:pt x="39502" y="2142894"/>
                  </a:lnTo>
                  <a:lnTo>
                    <a:pt x="30374" y="2097528"/>
                  </a:lnTo>
                  <a:lnTo>
                    <a:pt x="22412" y="2051751"/>
                  </a:lnTo>
                  <a:lnTo>
                    <a:pt x="15631" y="2005579"/>
                  </a:lnTo>
                  <a:lnTo>
                    <a:pt x="10046" y="1959029"/>
                  </a:lnTo>
                  <a:lnTo>
                    <a:pt x="5675" y="1912117"/>
                  </a:lnTo>
                  <a:lnTo>
                    <a:pt x="2533" y="1864857"/>
                  </a:lnTo>
                  <a:lnTo>
                    <a:pt x="635" y="1817268"/>
                  </a:lnTo>
                  <a:lnTo>
                    <a:pt x="0" y="1769364"/>
                  </a:lnTo>
                  <a:lnTo>
                    <a:pt x="635" y="1721459"/>
                  </a:lnTo>
                  <a:lnTo>
                    <a:pt x="2533" y="1673869"/>
                  </a:lnTo>
                  <a:lnTo>
                    <a:pt x="5675" y="1626610"/>
                  </a:lnTo>
                  <a:lnTo>
                    <a:pt x="10046" y="1579696"/>
                  </a:lnTo>
                  <a:lnTo>
                    <a:pt x="15631" y="1533145"/>
                  </a:lnTo>
                  <a:lnTo>
                    <a:pt x="22412" y="1486973"/>
                  </a:lnTo>
                  <a:lnTo>
                    <a:pt x="30374" y="1441195"/>
                  </a:lnTo>
                  <a:lnTo>
                    <a:pt x="39502" y="1395827"/>
                  </a:lnTo>
                  <a:lnTo>
                    <a:pt x="49778" y="1350886"/>
                  </a:lnTo>
                  <a:lnTo>
                    <a:pt x="61187" y="1306388"/>
                  </a:lnTo>
                  <a:lnTo>
                    <a:pt x="73713" y="1262348"/>
                  </a:lnTo>
                  <a:lnTo>
                    <a:pt x="87339" y="1218783"/>
                  </a:lnTo>
                  <a:lnTo>
                    <a:pt x="102050" y="1175709"/>
                  </a:lnTo>
                  <a:lnTo>
                    <a:pt x="117830" y="1133142"/>
                  </a:lnTo>
                  <a:lnTo>
                    <a:pt x="134662" y="1091098"/>
                  </a:lnTo>
                  <a:lnTo>
                    <a:pt x="152531" y="1049592"/>
                  </a:lnTo>
                  <a:lnTo>
                    <a:pt x="171420" y="1008642"/>
                  </a:lnTo>
                  <a:lnTo>
                    <a:pt x="191314" y="968263"/>
                  </a:lnTo>
                  <a:lnTo>
                    <a:pt x="212196" y="928471"/>
                  </a:lnTo>
                  <a:lnTo>
                    <a:pt x="234051" y="889282"/>
                  </a:lnTo>
                  <a:lnTo>
                    <a:pt x="256861" y="850712"/>
                  </a:lnTo>
                  <a:lnTo>
                    <a:pt x="280612" y="812778"/>
                  </a:lnTo>
                  <a:lnTo>
                    <a:pt x="305288" y="775495"/>
                  </a:lnTo>
                  <a:lnTo>
                    <a:pt x="330871" y="738880"/>
                  </a:lnTo>
                  <a:lnTo>
                    <a:pt x="357347" y="702947"/>
                  </a:lnTo>
                  <a:lnTo>
                    <a:pt x="384698" y="667715"/>
                  </a:lnTo>
                  <a:lnTo>
                    <a:pt x="412910" y="633198"/>
                  </a:lnTo>
                  <a:lnTo>
                    <a:pt x="441965" y="599412"/>
                  </a:lnTo>
                  <a:lnTo>
                    <a:pt x="471849" y="566374"/>
                  </a:lnTo>
                  <a:lnTo>
                    <a:pt x="502544" y="534100"/>
                  </a:lnTo>
                  <a:lnTo>
                    <a:pt x="534035" y="502606"/>
                  </a:lnTo>
                  <a:lnTo>
                    <a:pt x="566306" y="471908"/>
                  </a:lnTo>
                  <a:lnTo>
                    <a:pt x="599341" y="442021"/>
                  </a:lnTo>
                  <a:lnTo>
                    <a:pt x="633123" y="412962"/>
                  </a:lnTo>
                  <a:lnTo>
                    <a:pt x="667637" y="384748"/>
                  </a:lnTo>
                  <a:lnTo>
                    <a:pt x="702867" y="357393"/>
                  </a:lnTo>
                  <a:lnTo>
                    <a:pt x="738796" y="330915"/>
                  </a:lnTo>
                  <a:lnTo>
                    <a:pt x="775409" y="305328"/>
                  </a:lnTo>
                  <a:lnTo>
                    <a:pt x="812689" y="280650"/>
                  </a:lnTo>
                  <a:lnTo>
                    <a:pt x="850620" y="256896"/>
                  </a:lnTo>
                  <a:lnTo>
                    <a:pt x="889187" y="234083"/>
                  </a:lnTo>
                  <a:lnTo>
                    <a:pt x="928373" y="212225"/>
                  </a:lnTo>
                  <a:lnTo>
                    <a:pt x="968163" y="191341"/>
                  </a:lnTo>
                  <a:lnTo>
                    <a:pt x="1008539" y="171444"/>
                  </a:lnTo>
                  <a:lnTo>
                    <a:pt x="1049487" y="152553"/>
                  </a:lnTo>
                  <a:lnTo>
                    <a:pt x="1090990" y="134681"/>
                  </a:lnTo>
                  <a:lnTo>
                    <a:pt x="1133032" y="117847"/>
                  </a:lnTo>
                  <a:lnTo>
                    <a:pt x="1175597" y="102065"/>
                  </a:lnTo>
                  <a:lnTo>
                    <a:pt x="1218669" y="87352"/>
                  </a:lnTo>
                  <a:lnTo>
                    <a:pt x="1262232" y="73723"/>
                  </a:lnTo>
                  <a:lnTo>
                    <a:pt x="1306270" y="61196"/>
                  </a:lnTo>
                  <a:lnTo>
                    <a:pt x="1350766" y="49785"/>
                  </a:lnTo>
                  <a:lnTo>
                    <a:pt x="1395706" y="39508"/>
                  </a:lnTo>
                  <a:lnTo>
                    <a:pt x="1441072" y="30379"/>
                  </a:lnTo>
                  <a:lnTo>
                    <a:pt x="1486849" y="22415"/>
                  </a:lnTo>
                  <a:lnTo>
                    <a:pt x="1533021" y="15633"/>
                  </a:lnTo>
                  <a:lnTo>
                    <a:pt x="1579571" y="10048"/>
                  </a:lnTo>
                  <a:lnTo>
                    <a:pt x="1626483" y="5676"/>
                  </a:lnTo>
                  <a:lnTo>
                    <a:pt x="1673743" y="2533"/>
                  </a:lnTo>
                  <a:lnTo>
                    <a:pt x="1721332" y="636"/>
                  </a:lnTo>
                  <a:lnTo>
                    <a:pt x="1769237" y="0"/>
                  </a:lnTo>
                  <a:lnTo>
                    <a:pt x="1769237" y="1769364"/>
                  </a:lnTo>
                  <a:lnTo>
                    <a:pt x="1769237" y="3538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426" y="2544749"/>
              <a:ext cx="5943600" cy="35383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7437" y="3297300"/>
              <a:ext cx="1305560" cy="2609850"/>
            </a:xfrm>
            <a:custGeom>
              <a:avLst/>
              <a:gdLst/>
              <a:ahLst/>
              <a:cxnLst/>
              <a:rect l="l" t="t" r="r" b="b"/>
              <a:pathLst>
                <a:path w="1305560" h="2609850">
                  <a:moveTo>
                    <a:pt x="1304988" y="0"/>
                  </a:moveTo>
                  <a:lnTo>
                    <a:pt x="1257147" y="860"/>
                  </a:lnTo>
                  <a:lnTo>
                    <a:pt x="1209739" y="3422"/>
                  </a:lnTo>
                  <a:lnTo>
                    <a:pt x="1162795" y="7656"/>
                  </a:lnTo>
                  <a:lnTo>
                    <a:pt x="1116344" y="13533"/>
                  </a:lnTo>
                  <a:lnTo>
                    <a:pt x="1070415" y="21022"/>
                  </a:lnTo>
                  <a:lnTo>
                    <a:pt x="1025037" y="30096"/>
                  </a:lnTo>
                  <a:lnTo>
                    <a:pt x="980241" y="40723"/>
                  </a:lnTo>
                  <a:lnTo>
                    <a:pt x="936056" y="52875"/>
                  </a:lnTo>
                  <a:lnTo>
                    <a:pt x="892511" y="66522"/>
                  </a:lnTo>
                  <a:lnTo>
                    <a:pt x="849635" y="81635"/>
                  </a:lnTo>
                  <a:lnTo>
                    <a:pt x="807459" y="98184"/>
                  </a:lnTo>
                  <a:lnTo>
                    <a:pt x="766011" y="116140"/>
                  </a:lnTo>
                  <a:lnTo>
                    <a:pt x="725322" y="135473"/>
                  </a:lnTo>
                  <a:lnTo>
                    <a:pt x="685420" y="156153"/>
                  </a:lnTo>
                  <a:lnTo>
                    <a:pt x="646335" y="178152"/>
                  </a:lnTo>
                  <a:lnTo>
                    <a:pt x="608097" y="201440"/>
                  </a:lnTo>
                  <a:lnTo>
                    <a:pt x="570735" y="225987"/>
                  </a:lnTo>
                  <a:lnTo>
                    <a:pt x="534279" y="251764"/>
                  </a:lnTo>
                  <a:lnTo>
                    <a:pt x="498757" y="278742"/>
                  </a:lnTo>
                  <a:lnTo>
                    <a:pt x="464201" y="306890"/>
                  </a:lnTo>
                  <a:lnTo>
                    <a:pt x="430638" y="336180"/>
                  </a:lnTo>
                  <a:lnTo>
                    <a:pt x="398098" y="366581"/>
                  </a:lnTo>
                  <a:lnTo>
                    <a:pt x="366612" y="398066"/>
                  </a:lnTo>
                  <a:lnTo>
                    <a:pt x="336208" y="430603"/>
                  </a:lnTo>
                  <a:lnTo>
                    <a:pt x="306917" y="464164"/>
                  </a:lnTo>
                  <a:lnTo>
                    <a:pt x="278766" y="498718"/>
                  </a:lnTo>
                  <a:lnTo>
                    <a:pt x="251787" y="534238"/>
                  </a:lnTo>
                  <a:lnTo>
                    <a:pt x="226008" y="570692"/>
                  </a:lnTo>
                  <a:lnTo>
                    <a:pt x="201458" y="608052"/>
                  </a:lnTo>
                  <a:lnTo>
                    <a:pt x="178169" y="646288"/>
                  </a:lnTo>
                  <a:lnTo>
                    <a:pt x="156168" y="685371"/>
                  </a:lnTo>
                  <a:lnTo>
                    <a:pt x="135485" y="725271"/>
                  </a:lnTo>
                  <a:lnTo>
                    <a:pt x="116151" y="765959"/>
                  </a:lnTo>
                  <a:lnTo>
                    <a:pt x="98193" y="807405"/>
                  </a:lnTo>
                  <a:lnTo>
                    <a:pt x="81643" y="849580"/>
                  </a:lnTo>
                  <a:lnTo>
                    <a:pt x="66529" y="892454"/>
                  </a:lnTo>
                  <a:lnTo>
                    <a:pt x="52880" y="935998"/>
                  </a:lnTo>
                  <a:lnTo>
                    <a:pt x="40727" y="980182"/>
                  </a:lnTo>
                  <a:lnTo>
                    <a:pt x="30099" y="1024977"/>
                  </a:lnTo>
                  <a:lnTo>
                    <a:pt x="21025" y="1070353"/>
                  </a:lnTo>
                  <a:lnTo>
                    <a:pt x="13534" y="1116282"/>
                  </a:lnTo>
                  <a:lnTo>
                    <a:pt x="7657" y="1162732"/>
                  </a:lnTo>
                  <a:lnTo>
                    <a:pt x="3422" y="1209676"/>
                  </a:lnTo>
                  <a:lnTo>
                    <a:pt x="860" y="1257083"/>
                  </a:lnTo>
                  <a:lnTo>
                    <a:pt x="0" y="1304925"/>
                  </a:lnTo>
                  <a:lnTo>
                    <a:pt x="860" y="1352757"/>
                  </a:lnTo>
                  <a:lnTo>
                    <a:pt x="3422" y="1400157"/>
                  </a:lnTo>
                  <a:lnTo>
                    <a:pt x="7657" y="1447094"/>
                  </a:lnTo>
                  <a:lnTo>
                    <a:pt x="13534" y="1493538"/>
                  </a:lnTo>
                  <a:lnTo>
                    <a:pt x="21025" y="1539460"/>
                  </a:lnTo>
                  <a:lnTo>
                    <a:pt x="30099" y="1584831"/>
                  </a:lnTo>
                  <a:lnTo>
                    <a:pt x="40727" y="1629621"/>
                  </a:lnTo>
                  <a:lnTo>
                    <a:pt x="52880" y="1673800"/>
                  </a:lnTo>
                  <a:lnTo>
                    <a:pt x="66529" y="1717340"/>
                  </a:lnTo>
                  <a:lnTo>
                    <a:pt x="81643" y="1760210"/>
                  </a:lnTo>
                  <a:lnTo>
                    <a:pt x="98193" y="1802381"/>
                  </a:lnTo>
                  <a:lnTo>
                    <a:pt x="116151" y="1843824"/>
                  </a:lnTo>
                  <a:lnTo>
                    <a:pt x="135485" y="1884509"/>
                  </a:lnTo>
                  <a:lnTo>
                    <a:pt x="156168" y="1924407"/>
                  </a:lnTo>
                  <a:lnTo>
                    <a:pt x="178169" y="1963488"/>
                  </a:lnTo>
                  <a:lnTo>
                    <a:pt x="201458" y="2001722"/>
                  </a:lnTo>
                  <a:lnTo>
                    <a:pt x="226008" y="2039081"/>
                  </a:lnTo>
                  <a:lnTo>
                    <a:pt x="251787" y="2075534"/>
                  </a:lnTo>
                  <a:lnTo>
                    <a:pt x="278766" y="2111053"/>
                  </a:lnTo>
                  <a:lnTo>
                    <a:pt x="306917" y="2145607"/>
                  </a:lnTo>
                  <a:lnTo>
                    <a:pt x="336208" y="2179167"/>
                  </a:lnTo>
                  <a:lnTo>
                    <a:pt x="366612" y="2211704"/>
                  </a:lnTo>
                  <a:lnTo>
                    <a:pt x="398098" y="2243188"/>
                  </a:lnTo>
                  <a:lnTo>
                    <a:pt x="430638" y="2273590"/>
                  </a:lnTo>
                  <a:lnTo>
                    <a:pt x="464201" y="2302880"/>
                  </a:lnTo>
                  <a:lnTo>
                    <a:pt x="498757" y="2331029"/>
                  </a:lnTo>
                  <a:lnTo>
                    <a:pt x="534279" y="2358007"/>
                  </a:lnTo>
                  <a:lnTo>
                    <a:pt x="570735" y="2383785"/>
                  </a:lnTo>
                  <a:lnTo>
                    <a:pt x="608097" y="2408333"/>
                  </a:lnTo>
                  <a:lnTo>
                    <a:pt x="646335" y="2431621"/>
                  </a:lnTo>
                  <a:lnTo>
                    <a:pt x="685420" y="2453621"/>
                  </a:lnTo>
                  <a:lnTo>
                    <a:pt x="725322" y="2474303"/>
                  </a:lnTo>
                  <a:lnTo>
                    <a:pt x="766011" y="2493637"/>
                  </a:lnTo>
                  <a:lnTo>
                    <a:pt x="807459" y="2511594"/>
                  </a:lnTo>
                  <a:lnTo>
                    <a:pt x="849635" y="2528144"/>
                  </a:lnTo>
                  <a:lnTo>
                    <a:pt x="892511" y="2543258"/>
                  </a:lnTo>
                  <a:lnTo>
                    <a:pt x="936056" y="2556906"/>
                  </a:lnTo>
                  <a:lnTo>
                    <a:pt x="980241" y="2569059"/>
                  </a:lnTo>
                  <a:lnTo>
                    <a:pt x="1025037" y="2579687"/>
                  </a:lnTo>
                  <a:lnTo>
                    <a:pt x="1070415" y="2588761"/>
                  </a:lnTo>
                  <a:lnTo>
                    <a:pt x="1116344" y="2596251"/>
                  </a:lnTo>
                  <a:lnTo>
                    <a:pt x="1162795" y="2602129"/>
                  </a:lnTo>
                  <a:lnTo>
                    <a:pt x="1209739" y="2606363"/>
                  </a:lnTo>
                  <a:lnTo>
                    <a:pt x="1257147" y="2608925"/>
                  </a:lnTo>
                  <a:lnTo>
                    <a:pt x="1304988" y="2609786"/>
                  </a:lnTo>
                  <a:lnTo>
                    <a:pt x="1304988" y="0"/>
                  </a:lnTo>
                  <a:close/>
                </a:path>
              </a:pathLst>
            </a:custGeom>
            <a:solidFill>
              <a:srgbClr val="FFF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7437" y="3297300"/>
              <a:ext cx="1305560" cy="2609850"/>
            </a:xfrm>
            <a:custGeom>
              <a:avLst/>
              <a:gdLst/>
              <a:ahLst/>
              <a:cxnLst/>
              <a:rect l="l" t="t" r="r" b="b"/>
              <a:pathLst>
                <a:path w="1305560" h="2609850">
                  <a:moveTo>
                    <a:pt x="1304988" y="2609786"/>
                  </a:moveTo>
                  <a:lnTo>
                    <a:pt x="1257147" y="2608925"/>
                  </a:lnTo>
                  <a:lnTo>
                    <a:pt x="1209739" y="2606363"/>
                  </a:lnTo>
                  <a:lnTo>
                    <a:pt x="1162795" y="2602129"/>
                  </a:lnTo>
                  <a:lnTo>
                    <a:pt x="1116344" y="2596251"/>
                  </a:lnTo>
                  <a:lnTo>
                    <a:pt x="1070415" y="2588761"/>
                  </a:lnTo>
                  <a:lnTo>
                    <a:pt x="1025037" y="2579687"/>
                  </a:lnTo>
                  <a:lnTo>
                    <a:pt x="980241" y="2569059"/>
                  </a:lnTo>
                  <a:lnTo>
                    <a:pt x="936056" y="2556906"/>
                  </a:lnTo>
                  <a:lnTo>
                    <a:pt x="892511" y="2543258"/>
                  </a:lnTo>
                  <a:lnTo>
                    <a:pt x="849635" y="2528144"/>
                  </a:lnTo>
                  <a:lnTo>
                    <a:pt x="807459" y="2511594"/>
                  </a:lnTo>
                  <a:lnTo>
                    <a:pt x="766011" y="2493637"/>
                  </a:lnTo>
                  <a:lnTo>
                    <a:pt x="725322" y="2474303"/>
                  </a:lnTo>
                  <a:lnTo>
                    <a:pt x="685420" y="2453621"/>
                  </a:lnTo>
                  <a:lnTo>
                    <a:pt x="646335" y="2431621"/>
                  </a:lnTo>
                  <a:lnTo>
                    <a:pt x="608097" y="2408333"/>
                  </a:lnTo>
                  <a:lnTo>
                    <a:pt x="570735" y="2383785"/>
                  </a:lnTo>
                  <a:lnTo>
                    <a:pt x="534279" y="2358007"/>
                  </a:lnTo>
                  <a:lnTo>
                    <a:pt x="498757" y="2331029"/>
                  </a:lnTo>
                  <a:lnTo>
                    <a:pt x="464201" y="2302880"/>
                  </a:lnTo>
                  <a:lnTo>
                    <a:pt x="430638" y="2273590"/>
                  </a:lnTo>
                  <a:lnTo>
                    <a:pt x="398098" y="2243188"/>
                  </a:lnTo>
                  <a:lnTo>
                    <a:pt x="366612" y="2211704"/>
                  </a:lnTo>
                  <a:lnTo>
                    <a:pt x="336208" y="2179167"/>
                  </a:lnTo>
                  <a:lnTo>
                    <a:pt x="306917" y="2145607"/>
                  </a:lnTo>
                  <a:lnTo>
                    <a:pt x="278766" y="2111053"/>
                  </a:lnTo>
                  <a:lnTo>
                    <a:pt x="251787" y="2075534"/>
                  </a:lnTo>
                  <a:lnTo>
                    <a:pt x="226008" y="2039081"/>
                  </a:lnTo>
                  <a:lnTo>
                    <a:pt x="201458" y="2001722"/>
                  </a:lnTo>
                  <a:lnTo>
                    <a:pt x="178169" y="1963488"/>
                  </a:lnTo>
                  <a:lnTo>
                    <a:pt x="156168" y="1924407"/>
                  </a:lnTo>
                  <a:lnTo>
                    <a:pt x="135485" y="1884509"/>
                  </a:lnTo>
                  <a:lnTo>
                    <a:pt x="116151" y="1843824"/>
                  </a:lnTo>
                  <a:lnTo>
                    <a:pt x="98193" y="1802381"/>
                  </a:lnTo>
                  <a:lnTo>
                    <a:pt x="81643" y="1760210"/>
                  </a:lnTo>
                  <a:lnTo>
                    <a:pt x="66529" y="1717340"/>
                  </a:lnTo>
                  <a:lnTo>
                    <a:pt x="52880" y="1673800"/>
                  </a:lnTo>
                  <a:lnTo>
                    <a:pt x="40727" y="1629621"/>
                  </a:lnTo>
                  <a:lnTo>
                    <a:pt x="30099" y="1584831"/>
                  </a:lnTo>
                  <a:lnTo>
                    <a:pt x="21025" y="1539460"/>
                  </a:lnTo>
                  <a:lnTo>
                    <a:pt x="13534" y="1493538"/>
                  </a:lnTo>
                  <a:lnTo>
                    <a:pt x="7657" y="1447094"/>
                  </a:lnTo>
                  <a:lnTo>
                    <a:pt x="3422" y="1400157"/>
                  </a:lnTo>
                  <a:lnTo>
                    <a:pt x="860" y="1352757"/>
                  </a:lnTo>
                  <a:lnTo>
                    <a:pt x="0" y="1304925"/>
                  </a:lnTo>
                  <a:lnTo>
                    <a:pt x="860" y="1257083"/>
                  </a:lnTo>
                  <a:lnTo>
                    <a:pt x="3422" y="1209676"/>
                  </a:lnTo>
                  <a:lnTo>
                    <a:pt x="7657" y="1162732"/>
                  </a:lnTo>
                  <a:lnTo>
                    <a:pt x="13534" y="1116282"/>
                  </a:lnTo>
                  <a:lnTo>
                    <a:pt x="21025" y="1070353"/>
                  </a:lnTo>
                  <a:lnTo>
                    <a:pt x="30099" y="1024977"/>
                  </a:lnTo>
                  <a:lnTo>
                    <a:pt x="40727" y="980182"/>
                  </a:lnTo>
                  <a:lnTo>
                    <a:pt x="52880" y="935998"/>
                  </a:lnTo>
                  <a:lnTo>
                    <a:pt x="66529" y="892454"/>
                  </a:lnTo>
                  <a:lnTo>
                    <a:pt x="81643" y="849580"/>
                  </a:lnTo>
                  <a:lnTo>
                    <a:pt x="98193" y="807405"/>
                  </a:lnTo>
                  <a:lnTo>
                    <a:pt x="116151" y="765959"/>
                  </a:lnTo>
                  <a:lnTo>
                    <a:pt x="135485" y="725271"/>
                  </a:lnTo>
                  <a:lnTo>
                    <a:pt x="156168" y="685371"/>
                  </a:lnTo>
                  <a:lnTo>
                    <a:pt x="178169" y="646288"/>
                  </a:lnTo>
                  <a:lnTo>
                    <a:pt x="201458" y="608052"/>
                  </a:lnTo>
                  <a:lnTo>
                    <a:pt x="226008" y="570692"/>
                  </a:lnTo>
                  <a:lnTo>
                    <a:pt x="251787" y="534238"/>
                  </a:lnTo>
                  <a:lnTo>
                    <a:pt x="278766" y="498718"/>
                  </a:lnTo>
                  <a:lnTo>
                    <a:pt x="306917" y="464164"/>
                  </a:lnTo>
                  <a:lnTo>
                    <a:pt x="336208" y="430603"/>
                  </a:lnTo>
                  <a:lnTo>
                    <a:pt x="366612" y="398066"/>
                  </a:lnTo>
                  <a:lnTo>
                    <a:pt x="398098" y="366581"/>
                  </a:lnTo>
                  <a:lnTo>
                    <a:pt x="430638" y="336180"/>
                  </a:lnTo>
                  <a:lnTo>
                    <a:pt x="464201" y="306890"/>
                  </a:lnTo>
                  <a:lnTo>
                    <a:pt x="498757" y="278742"/>
                  </a:lnTo>
                  <a:lnTo>
                    <a:pt x="534279" y="251764"/>
                  </a:lnTo>
                  <a:lnTo>
                    <a:pt x="570735" y="225987"/>
                  </a:lnTo>
                  <a:lnTo>
                    <a:pt x="608097" y="201440"/>
                  </a:lnTo>
                  <a:lnTo>
                    <a:pt x="646335" y="178152"/>
                  </a:lnTo>
                  <a:lnTo>
                    <a:pt x="685420" y="156153"/>
                  </a:lnTo>
                  <a:lnTo>
                    <a:pt x="725322" y="135473"/>
                  </a:lnTo>
                  <a:lnTo>
                    <a:pt x="766011" y="116140"/>
                  </a:lnTo>
                  <a:lnTo>
                    <a:pt x="807459" y="98184"/>
                  </a:lnTo>
                  <a:lnTo>
                    <a:pt x="849635" y="81635"/>
                  </a:lnTo>
                  <a:lnTo>
                    <a:pt x="892511" y="66522"/>
                  </a:lnTo>
                  <a:lnTo>
                    <a:pt x="936056" y="52875"/>
                  </a:lnTo>
                  <a:lnTo>
                    <a:pt x="980241" y="40723"/>
                  </a:lnTo>
                  <a:lnTo>
                    <a:pt x="1025037" y="30096"/>
                  </a:lnTo>
                  <a:lnTo>
                    <a:pt x="1070415" y="21022"/>
                  </a:lnTo>
                  <a:lnTo>
                    <a:pt x="1116344" y="13533"/>
                  </a:lnTo>
                  <a:lnTo>
                    <a:pt x="1162795" y="7656"/>
                  </a:lnTo>
                  <a:lnTo>
                    <a:pt x="1209739" y="3422"/>
                  </a:lnTo>
                  <a:lnTo>
                    <a:pt x="1257147" y="860"/>
                  </a:lnTo>
                  <a:lnTo>
                    <a:pt x="1304988" y="0"/>
                  </a:lnTo>
                  <a:lnTo>
                    <a:pt x="1304988" y="1304925"/>
                  </a:lnTo>
                  <a:lnTo>
                    <a:pt x="1304988" y="260978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426" y="3297288"/>
              <a:ext cx="5943600" cy="26094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1050" y="4048124"/>
              <a:ext cx="840740" cy="1681480"/>
            </a:xfrm>
            <a:custGeom>
              <a:avLst/>
              <a:gdLst/>
              <a:ahLst/>
              <a:cxnLst/>
              <a:rect l="l" t="t" r="r" b="b"/>
              <a:pathLst>
                <a:path w="840739" h="1681479">
                  <a:moveTo>
                    <a:pt x="840486" y="0"/>
                  </a:moveTo>
                  <a:lnTo>
                    <a:pt x="792792" y="1330"/>
                  </a:lnTo>
                  <a:lnTo>
                    <a:pt x="745796" y="5274"/>
                  </a:lnTo>
                  <a:lnTo>
                    <a:pt x="699569" y="11761"/>
                  </a:lnTo>
                  <a:lnTo>
                    <a:pt x="654182" y="20720"/>
                  </a:lnTo>
                  <a:lnTo>
                    <a:pt x="609705" y="32080"/>
                  </a:lnTo>
                  <a:lnTo>
                    <a:pt x="566211" y="45770"/>
                  </a:lnTo>
                  <a:lnTo>
                    <a:pt x="523769" y="61719"/>
                  </a:lnTo>
                  <a:lnTo>
                    <a:pt x="482451" y="79857"/>
                  </a:lnTo>
                  <a:lnTo>
                    <a:pt x="442328" y="100111"/>
                  </a:lnTo>
                  <a:lnTo>
                    <a:pt x="403470" y="122412"/>
                  </a:lnTo>
                  <a:lnTo>
                    <a:pt x="365948" y="146689"/>
                  </a:lnTo>
                  <a:lnTo>
                    <a:pt x="329834" y="172870"/>
                  </a:lnTo>
                  <a:lnTo>
                    <a:pt x="295199" y="200884"/>
                  </a:lnTo>
                  <a:lnTo>
                    <a:pt x="262113" y="230662"/>
                  </a:lnTo>
                  <a:lnTo>
                    <a:pt x="230647" y="262131"/>
                  </a:lnTo>
                  <a:lnTo>
                    <a:pt x="200873" y="295220"/>
                  </a:lnTo>
                  <a:lnTo>
                    <a:pt x="172861" y="329860"/>
                  </a:lnTo>
                  <a:lnTo>
                    <a:pt x="146682" y="365979"/>
                  </a:lnTo>
                  <a:lnTo>
                    <a:pt x="122407" y="403505"/>
                  </a:lnTo>
                  <a:lnTo>
                    <a:pt x="100108" y="442369"/>
                  </a:lnTo>
                  <a:lnTo>
                    <a:pt x="79854" y="482499"/>
                  </a:lnTo>
                  <a:lnTo>
                    <a:pt x="61718" y="523825"/>
                  </a:lnTo>
                  <a:lnTo>
                    <a:pt x="45769" y="566274"/>
                  </a:lnTo>
                  <a:lnTo>
                    <a:pt x="32080" y="609777"/>
                  </a:lnTo>
                  <a:lnTo>
                    <a:pt x="20720" y="654263"/>
                  </a:lnTo>
                  <a:lnTo>
                    <a:pt x="11761" y="699660"/>
                  </a:lnTo>
                  <a:lnTo>
                    <a:pt x="5274" y="745898"/>
                  </a:lnTo>
                  <a:lnTo>
                    <a:pt x="1330" y="792906"/>
                  </a:lnTo>
                  <a:lnTo>
                    <a:pt x="0" y="840613"/>
                  </a:lnTo>
                  <a:lnTo>
                    <a:pt x="1330" y="888307"/>
                  </a:lnTo>
                  <a:lnTo>
                    <a:pt x="5274" y="935303"/>
                  </a:lnTo>
                  <a:lnTo>
                    <a:pt x="11761" y="981531"/>
                  </a:lnTo>
                  <a:lnTo>
                    <a:pt x="20720" y="1026920"/>
                  </a:lnTo>
                  <a:lnTo>
                    <a:pt x="32080" y="1071398"/>
                  </a:lnTo>
                  <a:lnTo>
                    <a:pt x="45769" y="1114894"/>
                  </a:lnTo>
                  <a:lnTo>
                    <a:pt x="61718" y="1157338"/>
                  </a:lnTo>
                  <a:lnTo>
                    <a:pt x="79854" y="1198659"/>
                  </a:lnTo>
                  <a:lnTo>
                    <a:pt x="100108" y="1238785"/>
                  </a:lnTo>
                  <a:lnTo>
                    <a:pt x="122407" y="1277646"/>
                  </a:lnTo>
                  <a:lnTo>
                    <a:pt x="146682" y="1315170"/>
                  </a:lnTo>
                  <a:lnTo>
                    <a:pt x="172861" y="1351287"/>
                  </a:lnTo>
                  <a:lnTo>
                    <a:pt x="200873" y="1385926"/>
                  </a:lnTo>
                  <a:lnTo>
                    <a:pt x="230647" y="1419015"/>
                  </a:lnTo>
                  <a:lnTo>
                    <a:pt x="262113" y="1450484"/>
                  </a:lnTo>
                  <a:lnTo>
                    <a:pt x="295199" y="1480262"/>
                  </a:lnTo>
                  <a:lnTo>
                    <a:pt x="329834" y="1508277"/>
                  </a:lnTo>
                  <a:lnTo>
                    <a:pt x="365948" y="1534459"/>
                  </a:lnTo>
                  <a:lnTo>
                    <a:pt x="403470" y="1558737"/>
                  </a:lnTo>
                  <a:lnTo>
                    <a:pt x="442328" y="1581039"/>
                  </a:lnTo>
                  <a:lnTo>
                    <a:pt x="482451" y="1601296"/>
                  </a:lnTo>
                  <a:lnTo>
                    <a:pt x="523769" y="1619435"/>
                  </a:lnTo>
                  <a:lnTo>
                    <a:pt x="566211" y="1635385"/>
                  </a:lnTo>
                  <a:lnTo>
                    <a:pt x="609705" y="1649077"/>
                  </a:lnTo>
                  <a:lnTo>
                    <a:pt x="654182" y="1660438"/>
                  </a:lnTo>
                  <a:lnTo>
                    <a:pt x="699569" y="1669398"/>
                  </a:lnTo>
                  <a:lnTo>
                    <a:pt x="745796" y="1675886"/>
                  </a:lnTo>
                  <a:lnTo>
                    <a:pt x="792792" y="1679831"/>
                  </a:lnTo>
                  <a:lnTo>
                    <a:pt x="840486" y="1681162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1050" y="4048124"/>
              <a:ext cx="840740" cy="1681480"/>
            </a:xfrm>
            <a:custGeom>
              <a:avLst/>
              <a:gdLst/>
              <a:ahLst/>
              <a:cxnLst/>
              <a:rect l="l" t="t" r="r" b="b"/>
              <a:pathLst>
                <a:path w="840739" h="1681479">
                  <a:moveTo>
                    <a:pt x="840486" y="1681162"/>
                  </a:moveTo>
                  <a:lnTo>
                    <a:pt x="792792" y="1679831"/>
                  </a:lnTo>
                  <a:lnTo>
                    <a:pt x="745796" y="1675886"/>
                  </a:lnTo>
                  <a:lnTo>
                    <a:pt x="699569" y="1669398"/>
                  </a:lnTo>
                  <a:lnTo>
                    <a:pt x="654182" y="1660438"/>
                  </a:lnTo>
                  <a:lnTo>
                    <a:pt x="609705" y="1649077"/>
                  </a:lnTo>
                  <a:lnTo>
                    <a:pt x="566211" y="1635385"/>
                  </a:lnTo>
                  <a:lnTo>
                    <a:pt x="523769" y="1619435"/>
                  </a:lnTo>
                  <a:lnTo>
                    <a:pt x="482451" y="1601296"/>
                  </a:lnTo>
                  <a:lnTo>
                    <a:pt x="442328" y="1581039"/>
                  </a:lnTo>
                  <a:lnTo>
                    <a:pt x="403470" y="1558737"/>
                  </a:lnTo>
                  <a:lnTo>
                    <a:pt x="365948" y="1534459"/>
                  </a:lnTo>
                  <a:lnTo>
                    <a:pt x="329834" y="1508277"/>
                  </a:lnTo>
                  <a:lnTo>
                    <a:pt x="295199" y="1480262"/>
                  </a:lnTo>
                  <a:lnTo>
                    <a:pt x="262113" y="1450484"/>
                  </a:lnTo>
                  <a:lnTo>
                    <a:pt x="230647" y="1419015"/>
                  </a:lnTo>
                  <a:lnTo>
                    <a:pt x="200873" y="1385926"/>
                  </a:lnTo>
                  <a:lnTo>
                    <a:pt x="172861" y="1351287"/>
                  </a:lnTo>
                  <a:lnTo>
                    <a:pt x="146682" y="1315170"/>
                  </a:lnTo>
                  <a:lnTo>
                    <a:pt x="122407" y="1277646"/>
                  </a:lnTo>
                  <a:lnTo>
                    <a:pt x="100108" y="1238785"/>
                  </a:lnTo>
                  <a:lnTo>
                    <a:pt x="79854" y="1198659"/>
                  </a:lnTo>
                  <a:lnTo>
                    <a:pt x="61718" y="1157338"/>
                  </a:lnTo>
                  <a:lnTo>
                    <a:pt x="45769" y="1114894"/>
                  </a:lnTo>
                  <a:lnTo>
                    <a:pt x="32080" y="1071398"/>
                  </a:lnTo>
                  <a:lnTo>
                    <a:pt x="20720" y="1026920"/>
                  </a:lnTo>
                  <a:lnTo>
                    <a:pt x="11761" y="981531"/>
                  </a:lnTo>
                  <a:lnTo>
                    <a:pt x="5274" y="935303"/>
                  </a:lnTo>
                  <a:lnTo>
                    <a:pt x="1330" y="888307"/>
                  </a:lnTo>
                  <a:lnTo>
                    <a:pt x="0" y="840613"/>
                  </a:lnTo>
                  <a:lnTo>
                    <a:pt x="1330" y="792906"/>
                  </a:lnTo>
                  <a:lnTo>
                    <a:pt x="5274" y="745898"/>
                  </a:lnTo>
                  <a:lnTo>
                    <a:pt x="11761" y="699660"/>
                  </a:lnTo>
                  <a:lnTo>
                    <a:pt x="20720" y="654263"/>
                  </a:lnTo>
                  <a:lnTo>
                    <a:pt x="32080" y="609777"/>
                  </a:lnTo>
                  <a:lnTo>
                    <a:pt x="45769" y="566274"/>
                  </a:lnTo>
                  <a:lnTo>
                    <a:pt x="61718" y="523825"/>
                  </a:lnTo>
                  <a:lnTo>
                    <a:pt x="79854" y="482499"/>
                  </a:lnTo>
                  <a:lnTo>
                    <a:pt x="100108" y="442369"/>
                  </a:lnTo>
                  <a:lnTo>
                    <a:pt x="122407" y="403505"/>
                  </a:lnTo>
                  <a:lnTo>
                    <a:pt x="146682" y="365979"/>
                  </a:lnTo>
                  <a:lnTo>
                    <a:pt x="172861" y="329860"/>
                  </a:lnTo>
                  <a:lnTo>
                    <a:pt x="200873" y="295220"/>
                  </a:lnTo>
                  <a:lnTo>
                    <a:pt x="230647" y="262131"/>
                  </a:lnTo>
                  <a:lnTo>
                    <a:pt x="262113" y="230662"/>
                  </a:lnTo>
                  <a:lnTo>
                    <a:pt x="295199" y="200884"/>
                  </a:lnTo>
                  <a:lnTo>
                    <a:pt x="329834" y="172870"/>
                  </a:lnTo>
                  <a:lnTo>
                    <a:pt x="365948" y="146689"/>
                  </a:lnTo>
                  <a:lnTo>
                    <a:pt x="403470" y="122412"/>
                  </a:lnTo>
                  <a:lnTo>
                    <a:pt x="442328" y="100111"/>
                  </a:lnTo>
                  <a:lnTo>
                    <a:pt x="482451" y="79857"/>
                  </a:lnTo>
                  <a:lnTo>
                    <a:pt x="523769" y="61719"/>
                  </a:lnTo>
                  <a:lnTo>
                    <a:pt x="566211" y="45770"/>
                  </a:lnTo>
                  <a:lnTo>
                    <a:pt x="609705" y="32080"/>
                  </a:lnTo>
                  <a:lnTo>
                    <a:pt x="654182" y="20720"/>
                  </a:lnTo>
                  <a:lnTo>
                    <a:pt x="699569" y="11761"/>
                  </a:lnTo>
                  <a:lnTo>
                    <a:pt x="745796" y="5274"/>
                  </a:lnTo>
                  <a:lnTo>
                    <a:pt x="792792" y="1330"/>
                  </a:lnTo>
                  <a:lnTo>
                    <a:pt x="840486" y="0"/>
                  </a:lnTo>
                  <a:lnTo>
                    <a:pt x="840486" y="840613"/>
                  </a:lnTo>
                  <a:lnTo>
                    <a:pt x="840486" y="16811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426" y="4048112"/>
              <a:ext cx="5943600" cy="16807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16125" y="4800600"/>
              <a:ext cx="375920" cy="752475"/>
            </a:xfrm>
            <a:custGeom>
              <a:avLst/>
              <a:gdLst/>
              <a:ahLst/>
              <a:cxnLst/>
              <a:rect l="l" t="t" r="r" b="b"/>
              <a:pathLst>
                <a:path w="375919" h="752475">
                  <a:moveTo>
                    <a:pt x="375412" y="0"/>
                  </a:moveTo>
                  <a:lnTo>
                    <a:pt x="328334" y="2930"/>
                  </a:lnTo>
                  <a:lnTo>
                    <a:pt x="282999" y="11487"/>
                  </a:lnTo>
                  <a:lnTo>
                    <a:pt x="239756" y="25318"/>
                  </a:lnTo>
                  <a:lnTo>
                    <a:pt x="198960" y="44071"/>
                  </a:lnTo>
                  <a:lnTo>
                    <a:pt x="160961" y="67393"/>
                  </a:lnTo>
                  <a:lnTo>
                    <a:pt x="126114" y="94931"/>
                  </a:lnTo>
                  <a:lnTo>
                    <a:pt x="94769" y="126335"/>
                  </a:lnTo>
                  <a:lnTo>
                    <a:pt x="67280" y="161250"/>
                  </a:lnTo>
                  <a:lnTo>
                    <a:pt x="43999" y="199325"/>
                  </a:lnTo>
                  <a:lnTo>
                    <a:pt x="25278" y="240207"/>
                  </a:lnTo>
                  <a:lnTo>
                    <a:pt x="11469" y="283544"/>
                  </a:lnTo>
                  <a:lnTo>
                    <a:pt x="2926" y="328984"/>
                  </a:lnTo>
                  <a:lnTo>
                    <a:pt x="0" y="376174"/>
                  </a:lnTo>
                  <a:lnTo>
                    <a:pt x="2926" y="423390"/>
                  </a:lnTo>
                  <a:lnTo>
                    <a:pt x="11469" y="468853"/>
                  </a:lnTo>
                  <a:lnTo>
                    <a:pt x="25278" y="512209"/>
                  </a:lnTo>
                  <a:lnTo>
                    <a:pt x="43999" y="553107"/>
                  </a:lnTo>
                  <a:lnTo>
                    <a:pt x="67280" y="591195"/>
                  </a:lnTo>
                  <a:lnTo>
                    <a:pt x="94769" y="626120"/>
                  </a:lnTo>
                  <a:lnTo>
                    <a:pt x="126114" y="657530"/>
                  </a:lnTo>
                  <a:lnTo>
                    <a:pt x="160961" y="685074"/>
                  </a:lnTo>
                  <a:lnTo>
                    <a:pt x="198960" y="708399"/>
                  </a:lnTo>
                  <a:lnTo>
                    <a:pt x="239756" y="727154"/>
                  </a:lnTo>
                  <a:lnTo>
                    <a:pt x="282999" y="740986"/>
                  </a:lnTo>
                  <a:lnTo>
                    <a:pt x="328334" y="749544"/>
                  </a:lnTo>
                  <a:lnTo>
                    <a:pt x="375412" y="752475"/>
                  </a:lnTo>
                  <a:lnTo>
                    <a:pt x="375412" y="0"/>
                  </a:lnTo>
                  <a:close/>
                </a:path>
              </a:pathLst>
            </a:custGeom>
            <a:solidFill>
              <a:srgbClr val="FFF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16125" y="4800600"/>
              <a:ext cx="375920" cy="752475"/>
            </a:xfrm>
            <a:custGeom>
              <a:avLst/>
              <a:gdLst/>
              <a:ahLst/>
              <a:cxnLst/>
              <a:rect l="l" t="t" r="r" b="b"/>
              <a:pathLst>
                <a:path w="375919" h="752475">
                  <a:moveTo>
                    <a:pt x="375412" y="752475"/>
                  </a:moveTo>
                  <a:lnTo>
                    <a:pt x="328334" y="749544"/>
                  </a:lnTo>
                  <a:lnTo>
                    <a:pt x="282999" y="740986"/>
                  </a:lnTo>
                  <a:lnTo>
                    <a:pt x="239756" y="727154"/>
                  </a:lnTo>
                  <a:lnTo>
                    <a:pt x="198960" y="708399"/>
                  </a:lnTo>
                  <a:lnTo>
                    <a:pt x="160961" y="685074"/>
                  </a:lnTo>
                  <a:lnTo>
                    <a:pt x="126114" y="657530"/>
                  </a:lnTo>
                  <a:lnTo>
                    <a:pt x="94769" y="626120"/>
                  </a:lnTo>
                  <a:lnTo>
                    <a:pt x="67280" y="591195"/>
                  </a:lnTo>
                  <a:lnTo>
                    <a:pt x="43999" y="553107"/>
                  </a:lnTo>
                  <a:lnTo>
                    <a:pt x="25278" y="512209"/>
                  </a:lnTo>
                  <a:lnTo>
                    <a:pt x="11469" y="468853"/>
                  </a:lnTo>
                  <a:lnTo>
                    <a:pt x="2926" y="423390"/>
                  </a:lnTo>
                  <a:lnTo>
                    <a:pt x="0" y="376174"/>
                  </a:lnTo>
                  <a:lnTo>
                    <a:pt x="2926" y="328984"/>
                  </a:lnTo>
                  <a:lnTo>
                    <a:pt x="11469" y="283544"/>
                  </a:lnTo>
                  <a:lnTo>
                    <a:pt x="25278" y="240207"/>
                  </a:lnTo>
                  <a:lnTo>
                    <a:pt x="43999" y="199325"/>
                  </a:lnTo>
                  <a:lnTo>
                    <a:pt x="67280" y="161250"/>
                  </a:lnTo>
                  <a:lnTo>
                    <a:pt x="94769" y="126335"/>
                  </a:lnTo>
                  <a:lnTo>
                    <a:pt x="126114" y="94931"/>
                  </a:lnTo>
                  <a:lnTo>
                    <a:pt x="160961" y="67393"/>
                  </a:lnTo>
                  <a:lnTo>
                    <a:pt x="198960" y="44071"/>
                  </a:lnTo>
                  <a:lnTo>
                    <a:pt x="239756" y="25318"/>
                  </a:lnTo>
                  <a:lnTo>
                    <a:pt x="282999" y="11487"/>
                  </a:lnTo>
                  <a:lnTo>
                    <a:pt x="328334" y="2930"/>
                  </a:lnTo>
                  <a:lnTo>
                    <a:pt x="375412" y="0"/>
                  </a:lnTo>
                  <a:lnTo>
                    <a:pt x="375412" y="376174"/>
                  </a:lnTo>
                  <a:lnTo>
                    <a:pt x="375412" y="752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426" y="4800600"/>
              <a:ext cx="5943600" cy="752475"/>
            </a:xfrm>
            <a:prstGeom prst="rect">
              <a:avLst/>
            </a:prstGeom>
          </p:spPr>
        </p:pic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379726" y="2532049"/>
          <a:ext cx="5981700" cy="353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2475">
                <a:tc>
                  <a:txBody>
                    <a:bodyPr/>
                    <a:lstStyle/>
                    <a:p>
                      <a:pPr marL="76200" marR="201295">
                        <a:lnSpc>
                          <a:spcPts val="2160"/>
                        </a:lnSpc>
                        <a:spcBef>
                          <a:spcPts val="780"/>
                        </a:spcBef>
                      </a:pP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Bạn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2000" spc="-1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muốn</a:t>
                      </a:r>
                      <a:r>
                        <a:rPr sz="2000" spc="-2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ngừng</a:t>
                      </a:r>
                      <a:r>
                        <a:rPr sz="2000" spc="-3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phát</a:t>
                      </a:r>
                      <a:r>
                        <a:rPr sz="2000" spc="-2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triển</a:t>
                      </a:r>
                      <a:r>
                        <a:rPr sz="2000" spc="-2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chuyển</a:t>
                      </a:r>
                      <a:r>
                        <a:rPr sz="2000" spc="-3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sang </a:t>
                      </a:r>
                      <a:r>
                        <a:rPr sz="2000" spc="-54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2000" spc="-3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nghệ</a:t>
                      </a:r>
                      <a:r>
                        <a:rPr sz="2000" spc="-1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mới?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76200" marR="292735">
                        <a:lnSpc>
                          <a:spcPts val="2160"/>
                        </a:lnSpc>
                        <a:spcBef>
                          <a:spcPts val="780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tốt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hơn</a:t>
                      </a:r>
                      <a:r>
                        <a:rPr sz="20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nếu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hoàn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việc</a:t>
                      </a:r>
                      <a:r>
                        <a:rPr sz="20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20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triển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theo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kế </a:t>
                      </a:r>
                      <a:r>
                        <a:rPr sz="2000" spc="-5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hoạc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hiện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tại?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Tại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sao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phải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out-of-date?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76200" marR="76835">
                        <a:lnSpc>
                          <a:spcPts val="2160"/>
                        </a:lnSpc>
                        <a:spcBef>
                          <a:spcPts val="785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Bạn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đủ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khả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quản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lý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các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thay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đổi</a:t>
                      </a:r>
                      <a:r>
                        <a:rPr sz="20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 </a:t>
                      </a:r>
                      <a:r>
                        <a:rPr sz="2000" spc="-5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án?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212" y="3190875"/>
            <a:ext cx="1828800" cy="18288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775" y="3617976"/>
            <a:ext cx="7437501" cy="2535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700" y="2430526"/>
            <a:ext cx="4448175" cy="1079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700" y="2430526"/>
            <a:ext cx="4448175" cy="1079500"/>
          </a:xfrm>
          <a:prstGeom prst="rect">
            <a:avLst/>
          </a:prstGeom>
          <a:ln w="9525">
            <a:solidFill>
              <a:srgbClr val="0009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615"/>
              </a:lnSpc>
            </a:pP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B</a:t>
            </a:r>
            <a:r>
              <a:rPr sz="22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r</a:t>
            </a: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ooks’ L</a:t>
            </a:r>
            <a:r>
              <a:rPr sz="2200" spc="-3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a</a:t>
            </a: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</a:t>
            </a:r>
            <a:endParaRPr sz="2200">
              <a:latin typeface="Franklin Gothic Medium"/>
              <a:cs typeface="Franklin Gothic Medium"/>
            </a:endParaRPr>
          </a:p>
          <a:p>
            <a:pPr marL="487680" marR="421640" indent="-104139">
              <a:lnSpc>
                <a:spcPts val="2380"/>
              </a:lnSpc>
              <a:spcBef>
                <a:spcPts val="560"/>
              </a:spcBef>
            </a:pP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“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Thêm nhân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sự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vào dự án sẽ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làm cho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án chậm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hơn”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53012" y="1870011"/>
          <a:ext cx="3186430" cy="131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210820">
                        <a:lnSpc>
                          <a:spcPts val="2525"/>
                        </a:lnSpc>
                        <a:spcBef>
                          <a:spcPts val="35"/>
                        </a:spcBef>
                        <a:tabLst>
                          <a:tab pos="845185" algn="l"/>
                          <a:tab pos="1310005" algn="l"/>
                          <a:tab pos="2102485" algn="l"/>
                          <a:tab pos="2783840" algn="l"/>
                        </a:tabLst>
                      </a:pPr>
                      <a:r>
                        <a:rPr sz="22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Một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số	</a:t>
                      </a: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nhân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viên	cũ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9525">
                      <a:solidFill>
                        <a:srgbClr val="0044CC"/>
                      </a:solidFill>
                      <a:prstDash val="solid"/>
                    </a:lnT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210820">
                        <a:lnSpc>
                          <a:spcPts val="2275"/>
                        </a:lnSpc>
                        <a:tabLst>
                          <a:tab pos="708025" algn="l"/>
                          <a:tab pos="1373505" algn="l"/>
                          <a:tab pos="2055495" algn="l"/>
                          <a:tab pos="2785110" algn="l"/>
                        </a:tabLst>
                      </a:pP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sẽ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mất	</a:t>
                      </a: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	</a:t>
                      </a:r>
                      <a:r>
                        <a:rPr sz="22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và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210820">
                        <a:lnSpc>
                          <a:spcPts val="2275"/>
                        </a:lnSpc>
                      </a:pP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2200" spc="1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suất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khi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210820">
                        <a:lnSpc>
                          <a:spcPts val="2390"/>
                        </a:lnSpc>
                      </a:pP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đào</a:t>
                      </a:r>
                      <a:r>
                        <a:rPr sz="22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22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nhân viên mới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B w="9525">
                      <a:solidFill>
                        <a:srgbClr val="0044CC"/>
                      </a:solidFill>
                      <a:prstDash val="solid"/>
                    </a:lnB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0269" marR="424815" indent="-79883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Q1:</a:t>
            </a:r>
            <a:r>
              <a:rPr spc="229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tổ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chức</a:t>
            </a:r>
            <a:r>
              <a:rPr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100" y="1587500"/>
            <a:ext cx="1558290" cy="4551680"/>
            <a:chOff x="673100" y="1587500"/>
            <a:chExt cx="1558290" cy="4551680"/>
          </a:xfrm>
        </p:grpSpPr>
        <p:sp>
          <p:nvSpPr>
            <p:cNvPr id="5" name="object 5"/>
            <p:cNvSpPr/>
            <p:nvPr/>
          </p:nvSpPr>
          <p:spPr>
            <a:xfrm>
              <a:off x="6858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1379601" y="0"/>
                  </a:moveTo>
                  <a:lnTo>
                    <a:pt x="153288" y="0"/>
                  </a:lnTo>
                  <a:lnTo>
                    <a:pt x="123245" y="2970"/>
                  </a:lnTo>
                  <a:lnTo>
                    <a:pt x="68244" y="25771"/>
                  </a:lnTo>
                  <a:lnTo>
                    <a:pt x="25755" y="68278"/>
                  </a:lnTo>
                  <a:lnTo>
                    <a:pt x="2973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69" y="4431333"/>
                  </a:lnTo>
                  <a:lnTo>
                    <a:pt x="44894" y="4481068"/>
                  </a:lnTo>
                  <a:lnTo>
                    <a:pt x="94629" y="4514292"/>
                  </a:lnTo>
                  <a:lnTo>
                    <a:pt x="153288" y="4525962"/>
                  </a:lnTo>
                  <a:lnTo>
                    <a:pt x="1379601" y="4525962"/>
                  </a:lnTo>
                  <a:lnTo>
                    <a:pt x="1438259" y="4514292"/>
                  </a:lnTo>
                  <a:lnTo>
                    <a:pt x="1488058" y="4481068"/>
                  </a:lnTo>
                  <a:lnTo>
                    <a:pt x="1521237" y="4431333"/>
                  </a:lnTo>
                  <a:lnTo>
                    <a:pt x="1532889" y="4372673"/>
                  </a:lnTo>
                  <a:lnTo>
                    <a:pt x="1532889" y="153288"/>
                  </a:lnTo>
                  <a:lnTo>
                    <a:pt x="1521237" y="94646"/>
                  </a:lnTo>
                  <a:lnTo>
                    <a:pt x="1488058" y="44958"/>
                  </a:lnTo>
                  <a:lnTo>
                    <a:pt x="1438259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0" y="153288"/>
                  </a:moveTo>
                  <a:lnTo>
                    <a:pt x="11669" y="94646"/>
                  </a:lnTo>
                  <a:lnTo>
                    <a:pt x="44894" y="44958"/>
                  </a:lnTo>
                  <a:lnTo>
                    <a:pt x="94629" y="11668"/>
                  </a:lnTo>
                  <a:lnTo>
                    <a:pt x="153288" y="0"/>
                  </a:lnTo>
                  <a:lnTo>
                    <a:pt x="1379601" y="0"/>
                  </a:lnTo>
                  <a:lnTo>
                    <a:pt x="1438259" y="11668"/>
                  </a:lnTo>
                  <a:lnTo>
                    <a:pt x="1488058" y="44958"/>
                  </a:lnTo>
                  <a:lnTo>
                    <a:pt x="1521237" y="94646"/>
                  </a:lnTo>
                  <a:lnTo>
                    <a:pt x="1532889" y="153288"/>
                  </a:lnTo>
                  <a:lnTo>
                    <a:pt x="1532889" y="204127"/>
                  </a:lnTo>
                  <a:lnTo>
                    <a:pt x="1532889" y="254965"/>
                  </a:lnTo>
                  <a:lnTo>
                    <a:pt x="1532889" y="4372673"/>
                  </a:lnTo>
                  <a:lnTo>
                    <a:pt x="1529921" y="4402717"/>
                  </a:lnTo>
                  <a:lnTo>
                    <a:pt x="1507172" y="4457718"/>
                  </a:lnTo>
                  <a:lnTo>
                    <a:pt x="1464665" y="4500207"/>
                  </a:lnTo>
                  <a:lnTo>
                    <a:pt x="1409638" y="4522989"/>
                  </a:lnTo>
                  <a:lnTo>
                    <a:pt x="1379601" y="4525962"/>
                  </a:lnTo>
                  <a:lnTo>
                    <a:pt x="153288" y="4525962"/>
                  </a:lnTo>
                  <a:lnTo>
                    <a:pt x="94629" y="4514292"/>
                  </a:lnTo>
                  <a:lnTo>
                    <a:pt x="44894" y="4481068"/>
                  </a:lnTo>
                  <a:lnTo>
                    <a:pt x="11669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0013" y="3378834"/>
            <a:ext cx="1263650" cy="18357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27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Activities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—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Transform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resources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one </a:t>
            </a:r>
            <a:r>
              <a:rPr sz="16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 </a:t>
            </a:r>
            <a:r>
              <a:rPr sz="16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into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resources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another</a:t>
            </a:r>
            <a:r>
              <a:rPr sz="1600" b="1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</a:t>
            </a:r>
            <a:endParaRPr sz="16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9137" y="1587500"/>
            <a:ext cx="3091180" cy="4551680"/>
            <a:chOff x="719137" y="1587500"/>
            <a:chExt cx="3091180" cy="45516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837" y="1871725"/>
              <a:ext cx="1441513" cy="15064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1837" y="1871725"/>
              <a:ext cx="1442085" cy="1506855"/>
            </a:xfrm>
            <a:custGeom>
              <a:avLst/>
              <a:gdLst/>
              <a:ahLst/>
              <a:cxnLst/>
              <a:rect l="l" t="t" r="r" b="b"/>
              <a:pathLst>
                <a:path w="1442085" h="1506854">
                  <a:moveTo>
                    <a:pt x="0" y="753237"/>
                  </a:moveTo>
                  <a:lnTo>
                    <a:pt x="1533" y="703705"/>
                  </a:lnTo>
                  <a:lnTo>
                    <a:pt x="6068" y="655031"/>
                  </a:lnTo>
                  <a:lnTo>
                    <a:pt x="13512" y="607311"/>
                  </a:lnTo>
                  <a:lnTo>
                    <a:pt x="23769" y="560647"/>
                  </a:lnTo>
                  <a:lnTo>
                    <a:pt x="36743" y="515136"/>
                  </a:lnTo>
                  <a:lnTo>
                    <a:pt x="52341" y="470878"/>
                  </a:lnTo>
                  <a:lnTo>
                    <a:pt x="70466" y="427973"/>
                  </a:lnTo>
                  <a:lnTo>
                    <a:pt x="91025" y="386519"/>
                  </a:lnTo>
                  <a:lnTo>
                    <a:pt x="113922" y="346616"/>
                  </a:lnTo>
                  <a:lnTo>
                    <a:pt x="139062" y="308363"/>
                  </a:lnTo>
                  <a:lnTo>
                    <a:pt x="166351" y="271858"/>
                  </a:lnTo>
                  <a:lnTo>
                    <a:pt x="195692" y="237202"/>
                  </a:lnTo>
                  <a:lnTo>
                    <a:pt x="226993" y="204494"/>
                  </a:lnTo>
                  <a:lnTo>
                    <a:pt x="260156" y="173832"/>
                  </a:lnTo>
                  <a:lnTo>
                    <a:pt x="295088" y="145316"/>
                  </a:lnTo>
                  <a:lnTo>
                    <a:pt x="331694" y="119045"/>
                  </a:lnTo>
                  <a:lnTo>
                    <a:pt x="369878" y="95118"/>
                  </a:lnTo>
                  <a:lnTo>
                    <a:pt x="409546" y="73635"/>
                  </a:lnTo>
                  <a:lnTo>
                    <a:pt x="450603" y="54694"/>
                  </a:lnTo>
                  <a:lnTo>
                    <a:pt x="492953" y="38395"/>
                  </a:lnTo>
                  <a:lnTo>
                    <a:pt x="536502" y="24837"/>
                  </a:lnTo>
                  <a:lnTo>
                    <a:pt x="581155" y="14120"/>
                  </a:lnTo>
                  <a:lnTo>
                    <a:pt x="626817" y="6341"/>
                  </a:lnTo>
                  <a:lnTo>
                    <a:pt x="673393" y="1601"/>
                  </a:lnTo>
                  <a:lnTo>
                    <a:pt x="720788" y="0"/>
                  </a:lnTo>
                  <a:lnTo>
                    <a:pt x="768173" y="1601"/>
                  </a:lnTo>
                  <a:lnTo>
                    <a:pt x="814740" y="6341"/>
                  </a:lnTo>
                  <a:lnTo>
                    <a:pt x="860394" y="14120"/>
                  </a:lnTo>
                  <a:lnTo>
                    <a:pt x="905039" y="24837"/>
                  </a:lnTo>
                  <a:lnTo>
                    <a:pt x="948582" y="38395"/>
                  </a:lnTo>
                  <a:lnTo>
                    <a:pt x="990927" y="54694"/>
                  </a:lnTo>
                  <a:lnTo>
                    <a:pt x="1031979" y="73635"/>
                  </a:lnTo>
                  <a:lnTo>
                    <a:pt x="1071643" y="95118"/>
                  </a:lnTo>
                  <a:lnTo>
                    <a:pt x="1109824" y="119045"/>
                  </a:lnTo>
                  <a:lnTo>
                    <a:pt x="1146427" y="145316"/>
                  </a:lnTo>
                  <a:lnTo>
                    <a:pt x="1181357" y="173832"/>
                  </a:lnTo>
                  <a:lnTo>
                    <a:pt x="1214519" y="204494"/>
                  </a:lnTo>
                  <a:lnTo>
                    <a:pt x="1245818" y="237202"/>
                  </a:lnTo>
                  <a:lnTo>
                    <a:pt x="1275159" y="271858"/>
                  </a:lnTo>
                  <a:lnTo>
                    <a:pt x="1302447" y="308363"/>
                  </a:lnTo>
                  <a:lnTo>
                    <a:pt x="1327587" y="346616"/>
                  </a:lnTo>
                  <a:lnTo>
                    <a:pt x="1350484" y="386519"/>
                  </a:lnTo>
                  <a:lnTo>
                    <a:pt x="1371043" y="427973"/>
                  </a:lnTo>
                  <a:lnTo>
                    <a:pt x="1389169" y="470878"/>
                  </a:lnTo>
                  <a:lnTo>
                    <a:pt x="1404767" y="515136"/>
                  </a:lnTo>
                  <a:lnTo>
                    <a:pt x="1417742" y="560647"/>
                  </a:lnTo>
                  <a:lnTo>
                    <a:pt x="1428000" y="607311"/>
                  </a:lnTo>
                  <a:lnTo>
                    <a:pt x="1435444" y="655031"/>
                  </a:lnTo>
                  <a:lnTo>
                    <a:pt x="1439980" y="703705"/>
                  </a:lnTo>
                  <a:lnTo>
                    <a:pt x="1441513" y="753237"/>
                  </a:lnTo>
                  <a:lnTo>
                    <a:pt x="1439980" y="802754"/>
                  </a:lnTo>
                  <a:lnTo>
                    <a:pt x="1435444" y="851417"/>
                  </a:lnTo>
                  <a:lnTo>
                    <a:pt x="1428000" y="899126"/>
                  </a:lnTo>
                  <a:lnTo>
                    <a:pt x="1417742" y="945783"/>
                  </a:lnTo>
                  <a:lnTo>
                    <a:pt x="1404767" y="991288"/>
                  </a:lnTo>
                  <a:lnTo>
                    <a:pt x="1389169" y="1035542"/>
                  </a:lnTo>
                  <a:lnTo>
                    <a:pt x="1371043" y="1078445"/>
                  </a:lnTo>
                  <a:lnTo>
                    <a:pt x="1350484" y="1119898"/>
                  </a:lnTo>
                  <a:lnTo>
                    <a:pt x="1327587" y="1159801"/>
                  </a:lnTo>
                  <a:lnTo>
                    <a:pt x="1302447" y="1198056"/>
                  </a:lnTo>
                  <a:lnTo>
                    <a:pt x="1275159" y="1234562"/>
                  </a:lnTo>
                  <a:lnTo>
                    <a:pt x="1245818" y="1269221"/>
                  </a:lnTo>
                  <a:lnTo>
                    <a:pt x="1214519" y="1301933"/>
                  </a:lnTo>
                  <a:lnTo>
                    <a:pt x="1181357" y="1332600"/>
                  </a:lnTo>
                  <a:lnTo>
                    <a:pt x="1146427" y="1361120"/>
                  </a:lnTo>
                  <a:lnTo>
                    <a:pt x="1109824" y="1387396"/>
                  </a:lnTo>
                  <a:lnTo>
                    <a:pt x="1071643" y="1411328"/>
                  </a:lnTo>
                  <a:lnTo>
                    <a:pt x="1031979" y="1432817"/>
                  </a:lnTo>
                  <a:lnTo>
                    <a:pt x="990927" y="1451762"/>
                  </a:lnTo>
                  <a:lnTo>
                    <a:pt x="948582" y="1468066"/>
                  </a:lnTo>
                  <a:lnTo>
                    <a:pt x="905039" y="1481628"/>
                  </a:lnTo>
                  <a:lnTo>
                    <a:pt x="860394" y="1492349"/>
                  </a:lnTo>
                  <a:lnTo>
                    <a:pt x="814740" y="1500130"/>
                  </a:lnTo>
                  <a:lnTo>
                    <a:pt x="768173" y="1504871"/>
                  </a:lnTo>
                  <a:lnTo>
                    <a:pt x="720788" y="1506474"/>
                  </a:lnTo>
                  <a:lnTo>
                    <a:pt x="673393" y="1504871"/>
                  </a:lnTo>
                  <a:lnTo>
                    <a:pt x="626817" y="1500130"/>
                  </a:lnTo>
                  <a:lnTo>
                    <a:pt x="581155" y="1492349"/>
                  </a:lnTo>
                  <a:lnTo>
                    <a:pt x="536502" y="1481628"/>
                  </a:lnTo>
                  <a:lnTo>
                    <a:pt x="492953" y="1468066"/>
                  </a:lnTo>
                  <a:lnTo>
                    <a:pt x="450603" y="1451762"/>
                  </a:lnTo>
                  <a:lnTo>
                    <a:pt x="409546" y="1432817"/>
                  </a:lnTo>
                  <a:lnTo>
                    <a:pt x="369878" y="1411328"/>
                  </a:lnTo>
                  <a:lnTo>
                    <a:pt x="331694" y="1387396"/>
                  </a:lnTo>
                  <a:lnTo>
                    <a:pt x="295088" y="1361120"/>
                  </a:lnTo>
                  <a:lnTo>
                    <a:pt x="260156" y="1332600"/>
                  </a:lnTo>
                  <a:lnTo>
                    <a:pt x="226993" y="1301933"/>
                  </a:lnTo>
                  <a:lnTo>
                    <a:pt x="195692" y="1269221"/>
                  </a:lnTo>
                  <a:lnTo>
                    <a:pt x="166351" y="1234562"/>
                  </a:lnTo>
                  <a:lnTo>
                    <a:pt x="139062" y="1198056"/>
                  </a:lnTo>
                  <a:lnTo>
                    <a:pt x="113922" y="1159801"/>
                  </a:lnTo>
                  <a:lnTo>
                    <a:pt x="91025" y="1119898"/>
                  </a:lnTo>
                  <a:lnTo>
                    <a:pt x="70466" y="1078445"/>
                  </a:lnTo>
                  <a:lnTo>
                    <a:pt x="52341" y="1035542"/>
                  </a:lnTo>
                  <a:lnTo>
                    <a:pt x="36743" y="991288"/>
                  </a:lnTo>
                  <a:lnTo>
                    <a:pt x="23769" y="945783"/>
                  </a:lnTo>
                  <a:lnTo>
                    <a:pt x="13512" y="899126"/>
                  </a:lnTo>
                  <a:lnTo>
                    <a:pt x="6068" y="851417"/>
                  </a:lnTo>
                  <a:lnTo>
                    <a:pt x="1533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5425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1378712" y="0"/>
                  </a:moveTo>
                  <a:lnTo>
                    <a:pt x="153162" y="0"/>
                  </a:lnTo>
                  <a:lnTo>
                    <a:pt x="123126" y="2970"/>
                  </a:lnTo>
                  <a:lnTo>
                    <a:pt x="68151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1" y="4481068"/>
                  </a:lnTo>
                  <a:lnTo>
                    <a:pt x="94519" y="4514292"/>
                  </a:lnTo>
                  <a:lnTo>
                    <a:pt x="153162" y="4525962"/>
                  </a:lnTo>
                  <a:lnTo>
                    <a:pt x="1378712" y="4525962"/>
                  </a:lnTo>
                  <a:lnTo>
                    <a:pt x="1437306" y="4514292"/>
                  </a:lnTo>
                  <a:lnTo>
                    <a:pt x="1487043" y="4481068"/>
                  </a:lnTo>
                  <a:lnTo>
                    <a:pt x="1520221" y="4431333"/>
                  </a:lnTo>
                  <a:lnTo>
                    <a:pt x="1531874" y="4372673"/>
                  </a:lnTo>
                  <a:lnTo>
                    <a:pt x="1531874" y="153288"/>
                  </a:lnTo>
                  <a:lnTo>
                    <a:pt x="1520221" y="94646"/>
                  </a:lnTo>
                  <a:lnTo>
                    <a:pt x="1487043" y="44958"/>
                  </a:lnTo>
                  <a:lnTo>
                    <a:pt x="1437306" y="11668"/>
                  </a:lnTo>
                  <a:lnTo>
                    <a:pt x="1378712" y="0"/>
                  </a:lnTo>
                  <a:close/>
                </a:path>
              </a:pathLst>
            </a:custGeom>
            <a:solidFill>
              <a:srgbClr val="FFF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5425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1" y="44958"/>
                  </a:lnTo>
                  <a:lnTo>
                    <a:pt x="94519" y="11668"/>
                  </a:lnTo>
                  <a:lnTo>
                    <a:pt x="153162" y="0"/>
                  </a:lnTo>
                  <a:lnTo>
                    <a:pt x="1378712" y="0"/>
                  </a:lnTo>
                  <a:lnTo>
                    <a:pt x="1437306" y="11668"/>
                  </a:lnTo>
                  <a:lnTo>
                    <a:pt x="1487043" y="44958"/>
                  </a:lnTo>
                  <a:lnTo>
                    <a:pt x="1520221" y="94646"/>
                  </a:lnTo>
                  <a:lnTo>
                    <a:pt x="1531874" y="153288"/>
                  </a:lnTo>
                  <a:lnTo>
                    <a:pt x="1531874" y="204127"/>
                  </a:lnTo>
                  <a:lnTo>
                    <a:pt x="1531874" y="254965"/>
                  </a:lnTo>
                  <a:lnTo>
                    <a:pt x="1531874" y="4372673"/>
                  </a:lnTo>
                  <a:lnTo>
                    <a:pt x="1528905" y="4402717"/>
                  </a:lnTo>
                  <a:lnTo>
                    <a:pt x="1506156" y="4457718"/>
                  </a:lnTo>
                  <a:lnTo>
                    <a:pt x="1463669" y="4500207"/>
                  </a:lnTo>
                  <a:lnTo>
                    <a:pt x="1408729" y="4522989"/>
                  </a:lnTo>
                  <a:lnTo>
                    <a:pt x="1378712" y="4525962"/>
                  </a:lnTo>
                  <a:lnTo>
                    <a:pt x="153162" y="4525962"/>
                  </a:lnTo>
                  <a:lnTo>
                    <a:pt x="94519" y="4514292"/>
                  </a:lnTo>
                  <a:lnTo>
                    <a:pt x="44831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33320" y="3424554"/>
            <a:ext cx="1197610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D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ec</a:t>
            </a:r>
            <a:r>
              <a:rPr sz="1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i</a:t>
            </a:r>
            <a:r>
              <a:rPr sz="1800" b="1" u="sng" spc="-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u="sng" spc="-2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i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n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8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question</a:t>
            </a:r>
            <a:endParaRPr sz="1800">
              <a:latin typeface="Franklin Gothic Medium"/>
              <a:cs typeface="Franklin Gothic Medium"/>
            </a:endParaRPr>
          </a:p>
          <a:p>
            <a:pPr marL="43180" marR="40640" algn="ctr">
              <a:lnSpc>
                <a:spcPts val="1939"/>
              </a:lnSpc>
              <a:spcBef>
                <a:spcPts val="30"/>
              </a:spcBef>
            </a:pP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that</a:t>
            </a:r>
            <a:r>
              <a:rPr sz="1800" b="1" spc="-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can</a:t>
            </a:r>
            <a:r>
              <a:rPr sz="1800" b="1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be </a:t>
            </a:r>
            <a:r>
              <a:rPr sz="1800" b="1" spc="-4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answered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Yes</a:t>
            </a:r>
            <a:r>
              <a:rPr sz="1800" b="1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</a:t>
            </a:r>
            <a:r>
              <a:rPr sz="1800" b="1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No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8700" y="1587500"/>
            <a:ext cx="3090545" cy="4551680"/>
            <a:chOff x="2298700" y="1587500"/>
            <a:chExt cx="3090545" cy="455168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400" y="1871725"/>
              <a:ext cx="1439926" cy="15064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11400" y="1871725"/>
              <a:ext cx="1440180" cy="1506855"/>
            </a:xfrm>
            <a:custGeom>
              <a:avLst/>
              <a:gdLst/>
              <a:ahLst/>
              <a:cxnLst/>
              <a:rect l="l" t="t" r="r" b="b"/>
              <a:pathLst>
                <a:path w="1440179" h="1506854">
                  <a:moveTo>
                    <a:pt x="0" y="753237"/>
                  </a:moveTo>
                  <a:lnTo>
                    <a:pt x="1531" y="703705"/>
                  </a:lnTo>
                  <a:lnTo>
                    <a:pt x="6062" y="655031"/>
                  </a:lnTo>
                  <a:lnTo>
                    <a:pt x="13497" y="607311"/>
                  </a:lnTo>
                  <a:lnTo>
                    <a:pt x="23742" y="560647"/>
                  </a:lnTo>
                  <a:lnTo>
                    <a:pt x="36702" y="515136"/>
                  </a:lnTo>
                  <a:lnTo>
                    <a:pt x="52283" y="470878"/>
                  </a:lnTo>
                  <a:lnTo>
                    <a:pt x="70388" y="427973"/>
                  </a:lnTo>
                  <a:lnTo>
                    <a:pt x="90924" y="386519"/>
                  </a:lnTo>
                  <a:lnTo>
                    <a:pt x="113795" y="346616"/>
                  </a:lnTo>
                  <a:lnTo>
                    <a:pt x="138907" y="308363"/>
                  </a:lnTo>
                  <a:lnTo>
                    <a:pt x="166165" y="271858"/>
                  </a:lnTo>
                  <a:lnTo>
                    <a:pt x="195473" y="237202"/>
                  </a:lnTo>
                  <a:lnTo>
                    <a:pt x="226738" y="204494"/>
                  </a:lnTo>
                  <a:lnTo>
                    <a:pt x="259864" y="173832"/>
                  </a:lnTo>
                  <a:lnTo>
                    <a:pt x="294756" y="145316"/>
                  </a:lnTo>
                  <a:lnTo>
                    <a:pt x="331320" y="119045"/>
                  </a:lnTo>
                  <a:lnTo>
                    <a:pt x="369461" y="95118"/>
                  </a:lnTo>
                  <a:lnTo>
                    <a:pt x="409083" y="73635"/>
                  </a:lnTo>
                  <a:lnTo>
                    <a:pt x="450092" y="54694"/>
                  </a:lnTo>
                  <a:lnTo>
                    <a:pt x="492394" y="38395"/>
                  </a:lnTo>
                  <a:lnTo>
                    <a:pt x="535892" y="24837"/>
                  </a:lnTo>
                  <a:lnTo>
                    <a:pt x="580493" y="14120"/>
                  </a:lnTo>
                  <a:lnTo>
                    <a:pt x="626102" y="6341"/>
                  </a:lnTo>
                  <a:lnTo>
                    <a:pt x="672623" y="1601"/>
                  </a:lnTo>
                  <a:lnTo>
                    <a:pt x="719963" y="0"/>
                  </a:lnTo>
                  <a:lnTo>
                    <a:pt x="767302" y="1601"/>
                  </a:lnTo>
                  <a:lnTo>
                    <a:pt x="813823" y="6341"/>
                  </a:lnTo>
                  <a:lnTo>
                    <a:pt x="859432" y="14120"/>
                  </a:lnTo>
                  <a:lnTo>
                    <a:pt x="904033" y="24837"/>
                  </a:lnTo>
                  <a:lnTo>
                    <a:pt x="947531" y="38395"/>
                  </a:lnTo>
                  <a:lnTo>
                    <a:pt x="989833" y="54694"/>
                  </a:lnTo>
                  <a:lnTo>
                    <a:pt x="1030842" y="73635"/>
                  </a:lnTo>
                  <a:lnTo>
                    <a:pt x="1070464" y="95118"/>
                  </a:lnTo>
                  <a:lnTo>
                    <a:pt x="1108605" y="119045"/>
                  </a:lnTo>
                  <a:lnTo>
                    <a:pt x="1145169" y="145316"/>
                  </a:lnTo>
                  <a:lnTo>
                    <a:pt x="1180061" y="173832"/>
                  </a:lnTo>
                  <a:lnTo>
                    <a:pt x="1213187" y="204494"/>
                  </a:lnTo>
                  <a:lnTo>
                    <a:pt x="1244452" y="237202"/>
                  </a:lnTo>
                  <a:lnTo>
                    <a:pt x="1273760" y="271858"/>
                  </a:lnTo>
                  <a:lnTo>
                    <a:pt x="1301018" y="308363"/>
                  </a:lnTo>
                  <a:lnTo>
                    <a:pt x="1326130" y="346616"/>
                  </a:lnTo>
                  <a:lnTo>
                    <a:pt x="1349001" y="386519"/>
                  </a:lnTo>
                  <a:lnTo>
                    <a:pt x="1369537" y="427973"/>
                  </a:lnTo>
                  <a:lnTo>
                    <a:pt x="1387642" y="470878"/>
                  </a:lnTo>
                  <a:lnTo>
                    <a:pt x="1403223" y="515136"/>
                  </a:lnTo>
                  <a:lnTo>
                    <a:pt x="1416183" y="560647"/>
                  </a:lnTo>
                  <a:lnTo>
                    <a:pt x="1426428" y="607311"/>
                  </a:lnTo>
                  <a:lnTo>
                    <a:pt x="1433863" y="655031"/>
                  </a:lnTo>
                  <a:lnTo>
                    <a:pt x="1438394" y="703705"/>
                  </a:lnTo>
                  <a:lnTo>
                    <a:pt x="1439926" y="753237"/>
                  </a:lnTo>
                  <a:lnTo>
                    <a:pt x="1438394" y="802754"/>
                  </a:lnTo>
                  <a:lnTo>
                    <a:pt x="1433863" y="851417"/>
                  </a:lnTo>
                  <a:lnTo>
                    <a:pt x="1426428" y="899126"/>
                  </a:lnTo>
                  <a:lnTo>
                    <a:pt x="1416183" y="945783"/>
                  </a:lnTo>
                  <a:lnTo>
                    <a:pt x="1403223" y="991288"/>
                  </a:lnTo>
                  <a:lnTo>
                    <a:pt x="1387642" y="1035542"/>
                  </a:lnTo>
                  <a:lnTo>
                    <a:pt x="1369537" y="1078445"/>
                  </a:lnTo>
                  <a:lnTo>
                    <a:pt x="1349001" y="1119898"/>
                  </a:lnTo>
                  <a:lnTo>
                    <a:pt x="1326130" y="1159801"/>
                  </a:lnTo>
                  <a:lnTo>
                    <a:pt x="1301018" y="1198056"/>
                  </a:lnTo>
                  <a:lnTo>
                    <a:pt x="1273760" y="1234562"/>
                  </a:lnTo>
                  <a:lnTo>
                    <a:pt x="1244452" y="1269221"/>
                  </a:lnTo>
                  <a:lnTo>
                    <a:pt x="1213187" y="1301933"/>
                  </a:lnTo>
                  <a:lnTo>
                    <a:pt x="1180061" y="1332600"/>
                  </a:lnTo>
                  <a:lnTo>
                    <a:pt x="1145169" y="1361120"/>
                  </a:lnTo>
                  <a:lnTo>
                    <a:pt x="1108605" y="1387396"/>
                  </a:lnTo>
                  <a:lnTo>
                    <a:pt x="1070464" y="1411328"/>
                  </a:lnTo>
                  <a:lnTo>
                    <a:pt x="1030842" y="1432817"/>
                  </a:lnTo>
                  <a:lnTo>
                    <a:pt x="989833" y="1451762"/>
                  </a:lnTo>
                  <a:lnTo>
                    <a:pt x="947531" y="1468066"/>
                  </a:lnTo>
                  <a:lnTo>
                    <a:pt x="904033" y="1481628"/>
                  </a:lnTo>
                  <a:lnTo>
                    <a:pt x="859432" y="1492349"/>
                  </a:lnTo>
                  <a:lnTo>
                    <a:pt x="813823" y="1500130"/>
                  </a:lnTo>
                  <a:lnTo>
                    <a:pt x="767302" y="1504871"/>
                  </a:lnTo>
                  <a:lnTo>
                    <a:pt x="719963" y="1506474"/>
                  </a:lnTo>
                  <a:lnTo>
                    <a:pt x="672623" y="1504871"/>
                  </a:lnTo>
                  <a:lnTo>
                    <a:pt x="626102" y="1500130"/>
                  </a:lnTo>
                  <a:lnTo>
                    <a:pt x="580493" y="1492349"/>
                  </a:lnTo>
                  <a:lnTo>
                    <a:pt x="535892" y="1481628"/>
                  </a:lnTo>
                  <a:lnTo>
                    <a:pt x="492394" y="1468066"/>
                  </a:lnTo>
                  <a:lnTo>
                    <a:pt x="450092" y="1451762"/>
                  </a:lnTo>
                  <a:lnTo>
                    <a:pt x="409083" y="1432817"/>
                  </a:lnTo>
                  <a:lnTo>
                    <a:pt x="369461" y="1411328"/>
                  </a:lnTo>
                  <a:lnTo>
                    <a:pt x="331320" y="1387396"/>
                  </a:lnTo>
                  <a:lnTo>
                    <a:pt x="294756" y="1361120"/>
                  </a:lnTo>
                  <a:lnTo>
                    <a:pt x="259864" y="1332600"/>
                  </a:lnTo>
                  <a:lnTo>
                    <a:pt x="226738" y="1301933"/>
                  </a:lnTo>
                  <a:lnTo>
                    <a:pt x="195473" y="1269221"/>
                  </a:lnTo>
                  <a:lnTo>
                    <a:pt x="166165" y="1234562"/>
                  </a:lnTo>
                  <a:lnTo>
                    <a:pt x="138907" y="1198056"/>
                  </a:lnTo>
                  <a:lnTo>
                    <a:pt x="113795" y="1159801"/>
                  </a:lnTo>
                  <a:lnTo>
                    <a:pt x="90924" y="1119898"/>
                  </a:lnTo>
                  <a:lnTo>
                    <a:pt x="70388" y="1078445"/>
                  </a:lnTo>
                  <a:lnTo>
                    <a:pt x="52283" y="1035542"/>
                  </a:lnTo>
                  <a:lnTo>
                    <a:pt x="36703" y="991288"/>
                  </a:lnTo>
                  <a:lnTo>
                    <a:pt x="23742" y="945783"/>
                  </a:lnTo>
                  <a:lnTo>
                    <a:pt x="13497" y="899126"/>
                  </a:lnTo>
                  <a:lnTo>
                    <a:pt x="6062" y="851417"/>
                  </a:lnTo>
                  <a:lnTo>
                    <a:pt x="1531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34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1379601" y="0"/>
                  </a:moveTo>
                  <a:lnTo>
                    <a:pt x="153288" y="0"/>
                  </a:lnTo>
                  <a:lnTo>
                    <a:pt x="123180" y="2970"/>
                  </a:lnTo>
                  <a:lnTo>
                    <a:pt x="68153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1" y="4481068"/>
                  </a:lnTo>
                  <a:lnTo>
                    <a:pt x="94535" y="4514292"/>
                  </a:lnTo>
                  <a:lnTo>
                    <a:pt x="153288" y="4525962"/>
                  </a:lnTo>
                  <a:lnTo>
                    <a:pt x="1379601" y="4525962"/>
                  </a:lnTo>
                  <a:lnTo>
                    <a:pt x="1438243" y="4514292"/>
                  </a:lnTo>
                  <a:lnTo>
                    <a:pt x="1487932" y="4481068"/>
                  </a:lnTo>
                  <a:lnTo>
                    <a:pt x="1521221" y="4431333"/>
                  </a:lnTo>
                  <a:lnTo>
                    <a:pt x="1532889" y="4372673"/>
                  </a:lnTo>
                  <a:lnTo>
                    <a:pt x="1532889" y="153288"/>
                  </a:lnTo>
                  <a:lnTo>
                    <a:pt x="1521221" y="94646"/>
                  </a:lnTo>
                  <a:lnTo>
                    <a:pt x="1487932" y="44958"/>
                  </a:lnTo>
                  <a:lnTo>
                    <a:pt x="1438243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34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1" y="44958"/>
                  </a:lnTo>
                  <a:lnTo>
                    <a:pt x="94535" y="11668"/>
                  </a:lnTo>
                  <a:lnTo>
                    <a:pt x="153288" y="0"/>
                  </a:lnTo>
                  <a:lnTo>
                    <a:pt x="1379601" y="0"/>
                  </a:lnTo>
                  <a:lnTo>
                    <a:pt x="1438243" y="11668"/>
                  </a:lnTo>
                  <a:lnTo>
                    <a:pt x="1487932" y="44958"/>
                  </a:lnTo>
                  <a:lnTo>
                    <a:pt x="1521221" y="94646"/>
                  </a:lnTo>
                  <a:lnTo>
                    <a:pt x="1532889" y="153288"/>
                  </a:lnTo>
                  <a:lnTo>
                    <a:pt x="1532889" y="204127"/>
                  </a:lnTo>
                  <a:lnTo>
                    <a:pt x="1532889" y="254965"/>
                  </a:lnTo>
                  <a:lnTo>
                    <a:pt x="1532889" y="4372673"/>
                  </a:lnTo>
                  <a:lnTo>
                    <a:pt x="1529919" y="4402717"/>
                  </a:lnTo>
                  <a:lnTo>
                    <a:pt x="1507118" y="4457718"/>
                  </a:lnTo>
                  <a:lnTo>
                    <a:pt x="1464611" y="4500207"/>
                  </a:lnTo>
                  <a:lnTo>
                    <a:pt x="1409636" y="4522989"/>
                  </a:lnTo>
                  <a:lnTo>
                    <a:pt x="1379601" y="4525962"/>
                  </a:lnTo>
                  <a:lnTo>
                    <a:pt x="153288" y="4525962"/>
                  </a:lnTo>
                  <a:lnTo>
                    <a:pt x="94535" y="4514292"/>
                  </a:lnTo>
                  <a:lnTo>
                    <a:pt x="44831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48505" y="3424554"/>
            <a:ext cx="1123950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164465" algn="ctr">
              <a:lnSpc>
                <a:spcPct val="125000"/>
              </a:lnSpc>
              <a:spcBef>
                <a:spcPts val="100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l</a:t>
            </a:r>
            <a:r>
              <a:rPr sz="1800" b="1" u="sng" spc="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Sets</a:t>
            </a:r>
            <a:r>
              <a:rPr sz="1800" b="1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endParaRPr sz="1800">
              <a:latin typeface="Franklin Gothic Medium"/>
              <a:cs typeface="Franklin Gothic Medium"/>
            </a:endParaRPr>
          </a:p>
          <a:p>
            <a:pPr algn="ctr">
              <a:lnSpc>
                <a:spcPts val="1945"/>
              </a:lnSpc>
            </a:pP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procedures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02100" y="1587500"/>
            <a:ext cx="2865755" cy="4551680"/>
            <a:chOff x="4102100" y="1587500"/>
            <a:chExt cx="2865755" cy="45516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0" y="1898650"/>
              <a:ext cx="990600" cy="14541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14800" y="1898650"/>
              <a:ext cx="990600" cy="1454150"/>
            </a:xfrm>
            <a:custGeom>
              <a:avLst/>
              <a:gdLst/>
              <a:ahLst/>
              <a:cxnLst/>
              <a:rect l="l" t="t" r="r" b="b"/>
              <a:pathLst>
                <a:path w="990600" h="1454150">
                  <a:moveTo>
                    <a:pt x="0" y="727075"/>
                  </a:moveTo>
                  <a:lnTo>
                    <a:pt x="1490" y="670251"/>
                  </a:lnTo>
                  <a:lnTo>
                    <a:pt x="5887" y="614625"/>
                  </a:lnTo>
                  <a:lnTo>
                    <a:pt x="13080" y="560356"/>
                  </a:lnTo>
                  <a:lnTo>
                    <a:pt x="22960" y="507607"/>
                  </a:lnTo>
                  <a:lnTo>
                    <a:pt x="35417" y="456540"/>
                  </a:lnTo>
                  <a:lnTo>
                    <a:pt x="50340" y="407316"/>
                  </a:lnTo>
                  <a:lnTo>
                    <a:pt x="67620" y="360096"/>
                  </a:lnTo>
                  <a:lnTo>
                    <a:pt x="87146" y="315043"/>
                  </a:lnTo>
                  <a:lnTo>
                    <a:pt x="108808" y="272317"/>
                  </a:lnTo>
                  <a:lnTo>
                    <a:pt x="132496" y="232081"/>
                  </a:lnTo>
                  <a:lnTo>
                    <a:pt x="158100" y="194496"/>
                  </a:lnTo>
                  <a:lnTo>
                    <a:pt x="185510" y="159723"/>
                  </a:lnTo>
                  <a:lnTo>
                    <a:pt x="214616" y="127924"/>
                  </a:lnTo>
                  <a:lnTo>
                    <a:pt x="245307" y="99262"/>
                  </a:lnTo>
                  <a:lnTo>
                    <a:pt x="277474" y="73896"/>
                  </a:lnTo>
                  <a:lnTo>
                    <a:pt x="311007" y="51990"/>
                  </a:lnTo>
                  <a:lnTo>
                    <a:pt x="345795" y="33704"/>
                  </a:lnTo>
                  <a:lnTo>
                    <a:pt x="381728" y="19201"/>
                  </a:lnTo>
                  <a:lnTo>
                    <a:pt x="418697" y="8641"/>
                  </a:lnTo>
                  <a:lnTo>
                    <a:pt x="456591" y="2187"/>
                  </a:lnTo>
                  <a:lnTo>
                    <a:pt x="495300" y="0"/>
                  </a:lnTo>
                  <a:lnTo>
                    <a:pt x="534008" y="2187"/>
                  </a:lnTo>
                  <a:lnTo>
                    <a:pt x="571902" y="8641"/>
                  </a:lnTo>
                  <a:lnTo>
                    <a:pt x="608871" y="19201"/>
                  </a:lnTo>
                  <a:lnTo>
                    <a:pt x="644804" y="33704"/>
                  </a:lnTo>
                  <a:lnTo>
                    <a:pt x="679592" y="51990"/>
                  </a:lnTo>
                  <a:lnTo>
                    <a:pt x="713125" y="73896"/>
                  </a:lnTo>
                  <a:lnTo>
                    <a:pt x="745292" y="99262"/>
                  </a:lnTo>
                  <a:lnTo>
                    <a:pt x="775983" y="127924"/>
                  </a:lnTo>
                  <a:lnTo>
                    <a:pt x="805089" y="159723"/>
                  </a:lnTo>
                  <a:lnTo>
                    <a:pt x="832499" y="194496"/>
                  </a:lnTo>
                  <a:lnTo>
                    <a:pt x="858103" y="232081"/>
                  </a:lnTo>
                  <a:lnTo>
                    <a:pt x="881791" y="272317"/>
                  </a:lnTo>
                  <a:lnTo>
                    <a:pt x="903453" y="315043"/>
                  </a:lnTo>
                  <a:lnTo>
                    <a:pt x="922979" y="360096"/>
                  </a:lnTo>
                  <a:lnTo>
                    <a:pt x="940259" y="407316"/>
                  </a:lnTo>
                  <a:lnTo>
                    <a:pt x="955182" y="456540"/>
                  </a:lnTo>
                  <a:lnTo>
                    <a:pt x="967639" y="507607"/>
                  </a:lnTo>
                  <a:lnTo>
                    <a:pt x="977519" y="560356"/>
                  </a:lnTo>
                  <a:lnTo>
                    <a:pt x="984712" y="614625"/>
                  </a:lnTo>
                  <a:lnTo>
                    <a:pt x="989109" y="670251"/>
                  </a:lnTo>
                  <a:lnTo>
                    <a:pt x="990600" y="727075"/>
                  </a:lnTo>
                  <a:lnTo>
                    <a:pt x="989109" y="783898"/>
                  </a:lnTo>
                  <a:lnTo>
                    <a:pt x="984712" y="839524"/>
                  </a:lnTo>
                  <a:lnTo>
                    <a:pt x="977519" y="893793"/>
                  </a:lnTo>
                  <a:lnTo>
                    <a:pt x="967639" y="946542"/>
                  </a:lnTo>
                  <a:lnTo>
                    <a:pt x="955182" y="997609"/>
                  </a:lnTo>
                  <a:lnTo>
                    <a:pt x="940259" y="1046833"/>
                  </a:lnTo>
                  <a:lnTo>
                    <a:pt x="922979" y="1094053"/>
                  </a:lnTo>
                  <a:lnTo>
                    <a:pt x="903453" y="1139106"/>
                  </a:lnTo>
                  <a:lnTo>
                    <a:pt x="881791" y="1181832"/>
                  </a:lnTo>
                  <a:lnTo>
                    <a:pt x="858103" y="1222068"/>
                  </a:lnTo>
                  <a:lnTo>
                    <a:pt x="832499" y="1259653"/>
                  </a:lnTo>
                  <a:lnTo>
                    <a:pt x="805089" y="1294426"/>
                  </a:lnTo>
                  <a:lnTo>
                    <a:pt x="775983" y="1326225"/>
                  </a:lnTo>
                  <a:lnTo>
                    <a:pt x="745292" y="1354887"/>
                  </a:lnTo>
                  <a:lnTo>
                    <a:pt x="713125" y="1380253"/>
                  </a:lnTo>
                  <a:lnTo>
                    <a:pt x="679592" y="1402159"/>
                  </a:lnTo>
                  <a:lnTo>
                    <a:pt x="644804" y="1420445"/>
                  </a:lnTo>
                  <a:lnTo>
                    <a:pt x="608871" y="1434948"/>
                  </a:lnTo>
                  <a:lnTo>
                    <a:pt x="571902" y="1445508"/>
                  </a:lnTo>
                  <a:lnTo>
                    <a:pt x="534008" y="1451962"/>
                  </a:lnTo>
                  <a:lnTo>
                    <a:pt x="495300" y="1454150"/>
                  </a:lnTo>
                  <a:lnTo>
                    <a:pt x="456591" y="1451962"/>
                  </a:lnTo>
                  <a:lnTo>
                    <a:pt x="418697" y="1445508"/>
                  </a:lnTo>
                  <a:lnTo>
                    <a:pt x="381728" y="1434948"/>
                  </a:lnTo>
                  <a:lnTo>
                    <a:pt x="345795" y="1420445"/>
                  </a:lnTo>
                  <a:lnTo>
                    <a:pt x="311007" y="1402159"/>
                  </a:lnTo>
                  <a:lnTo>
                    <a:pt x="277474" y="1380253"/>
                  </a:lnTo>
                  <a:lnTo>
                    <a:pt x="245307" y="1354887"/>
                  </a:lnTo>
                  <a:lnTo>
                    <a:pt x="214616" y="1326225"/>
                  </a:lnTo>
                  <a:lnTo>
                    <a:pt x="185510" y="1294426"/>
                  </a:lnTo>
                  <a:lnTo>
                    <a:pt x="158100" y="1259653"/>
                  </a:lnTo>
                  <a:lnTo>
                    <a:pt x="132496" y="1222068"/>
                  </a:lnTo>
                  <a:lnTo>
                    <a:pt x="108808" y="1181832"/>
                  </a:lnTo>
                  <a:lnTo>
                    <a:pt x="87146" y="1139106"/>
                  </a:lnTo>
                  <a:lnTo>
                    <a:pt x="67620" y="1094053"/>
                  </a:lnTo>
                  <a:lnTo>
                    <a:pt x="50340" y="1046833"/>
                  </a:lnTo>
                  <a:lnTo>
                    <a:pt x="35417" y="997609"/>
                  </a:lnTo>
                  <a:lnTo>
                    <a:pt x="22960" y="946542"/>
                  </a:lnTo>
                  <a:lnTo>
                    <a:pt x="13080" y="893793"/>
                  </a:lnTo>
                  <a:lnTo>
                    <a:pt x="5887" y="839524"/>
                  </a:lnTo>
                  <a:lnTo>
                    <a:pt x="1490" y="783898"/>
                  </a:lnTo>
                  <a:lnTo>
                    <a:pt x="0" y="72707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2900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1378711" y="0"/>
                  </a:moveTo>
                  <a:lnTo>
                    <a:pt x="153162" y="0"/>
                  </a:lnTo>
                  <a:lnTo>
                    <a:pt x="123144" y="2970"/>
                  </a:lnTo>
                  <a:lnTo>
                    <a:pt x="68204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0" y="4481068"/>
                  </a:lnTo>
                  <a:lnTo>
                    <a:pt x="94567" y="4514292"/>
                  </a:lnTo>
                  <a:lnTo>
                    <a:pt x="153162" y="4525962"/>
                  </a:lnTo>
                  <a:lnTo>
                    <a:pt x="1378711" y="4525962"/>
                  </a:lnTo>
                  <a:lnTo>
                    <a:pt x="1437354" y="4514292"/>
                  </a:lnTo>
                  <a:lnTo>
                    <a:pt x="1487043" y="4481068"/>
                  </a:lnTo>
                  <a:lnTo>
                    <a:pt x="1520285" y="4431333"/>
                  </a:lnTo>
                  <a:lnTo>
                    <a:pt x="1532001" y="4372673"/>
                  </a:lnTo>
                  <a:lnTo>
                    <a:pt x="1531874" y="153288"/>
                  </a:lnTo>
                  <a:lnTo>
                    <a:pt x="1520221" y="94646"/>
                  </a:lnTo>
                  <a:lnTo>
                    <a:pt x="1487043" y="44958"/>
                  </a:lnTo>
                  <a:lnTo>
                    <a:pt x="1437354" y="11668"/>
                  </a:lnTo>
                  <a:lnTo>
                    <a:pt x="1378711" y="0"/>
                  </a:lnTo>
                  <a:close/>
                </a:path>
              </a:pathLst>
            </a:custGeom>
            <a:solidFill>
              <a:srgbClr val="FFF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22900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0" y="44958"/>
                  </a:lnTo>
                  <a:lnTo>
                    <a:pt x="94567" y="11668"/>
                  </a:lnTo>
                  <a:lnTo>
                    <a:pt x="153162" y="0"/>
                  </a:lnTo>
                  <a:lnTo>
                    <a:pt x="1378711" y="0"/>
                  </a:lnTo>
                  <a:lnTo>
                    <a:pt x="1437354" y="11668"/>
                  </a:lnTo>
                  <a:lnTo>
                    <a:pt x="1487043" y="44958"/>
                  </a:lnTo>
                  <a:lnTo>
                    <a:pt x="1520221" y="94646"/>
                  </a:lnTo>
                  <a:lnTo>
                    <a:pt x="1531874" y="153288"/>
                  </a:lnTo>
                  <a:lnTo>
                    <a:pt x="1531874" y="204127"/>
                  </a:lnTo>
                  <a:lnTo>
                    <a:pt x="1531874" y="254965"/>
                  </a:lnTo>
                  <a:lnTo>
                    <a:pt x="1531874" y="305803"/>
                  </a:lnTo>
                  <a:lnTo>
                    <a:pt x="1531874" y="356641"/>
                  </a:lnTo>
                  <a:lnTo>
                    <a:pt x="1531875" y="407478"/>
                  </a:lnTo>
                  <a:lnTo>
                    <a:pt x="1531875" y="458316"/>
                  </a:lnTo>
                  <a:lnTo>
                    <a:pt x="1531876" y="509154"/>
                  </a:lnTo>
                  <a:lnTo>
                    <a:pt x="1531877" y="559991"/>
                  </a:lnTo>
                  <a:lnTo>
                    <a:pt x="1531878" y="610829"/>
                  </a:lnTo>
                  <a:lnTo>
                    <a:pt x="1531879" y="661666"/>
                  </a:lnTo>
                  <a:lnTo>
                    <a:pt x="1531880" y="712503"/>
                  </a:lnTo>
                  <a:lnTo>
                    <a:pt x="1531881" y="763340"/>
                  </a:lnTo>
                  <a:lnTo>
                    <a:pt x="1531882" y="814177"/>
                  </a:lnTo>
                  <a:lnTo>
                    <a:pt x="1531883" y="865014"/>
                  </a:lnTo>
                  <a:lnTo>
                    <a:pt x="1531884" y="915851"/>
                  </a:lnTo>
                  <a:lnTo>
                    <a:pt x="1531886" y="966688"/>
                  </a:lnTo>
                  <a:lnTo>
                    <a:pt x="1531887" y="1017524"/>
                  </a:lnTo>
                  <a:lnTo>
                    <a:pt x="1531889" y="1068361"/>
                  </a:lnTo>
                  <a:lnTo>
                    <a:pt x="1531890" y="1119198"/>
                  </a:lnTo>
                  <a:lnTo>
                    <a:pt x="1531892" y="1170034"/>
                  </a:lnTo>
                  <a:lnTo>
                    <a:pt x="1531894" y="1220871"/>
                  </a:lnTo>
                  <a:lnTo>
                    <a:pt x="1531896" y="1271707"/>
                  </a:lnTo>
                  <a:lnTo>
                    <a:pt x="1531897" y="1322543"/>
                  </a:lnTo>
                  <a:lnTo>
                    <a:pt x="1531899" y="1373379"/>
                  </a:lnTo>
                  <a:lnTo>
                    <a:pt x="1531901" y="1424215"/>
                  </a:lnTo>
                  <a:lnTo>
                    <a:pt x="1531903" y="1475052"/>
                  </a:lnTo>
                  <a:lnTo>
                    <a:pt x="1531905" y="1525888"/>
                  </a:lnTo>
                  <a:lnTo>
                    <a:pt x="1531907" y="1576724"/>
                  </a:lnTo>
                  <a:lnTo>
                    <a:pt x="1531909" y="1627559"/>
                  </a:lnTo>
                  <a:lnTo>
                    <a:pt x="1531911" y="1678395"/>
                  </a:lnTo>
                  <a:lnTo>
                    <a:pt x="1531913" y="1729231"/>
                  </a:lnTo>
                  <a:lnTo>
                    <a:pt x="1531916" y="1780067"/>
                  </a:lnTo>
                  <a:lnTo>
                    <a:pt x="1531918" y="1830903"/>
                  </a:lnTo>
                  <a:lnTo>
                    <a:pt x="1531920" y="1881738"/>
                  </a:lnTo>
                  <a:lnTo>
                    <a:pt x="1531922" y="1932574"/>
                  </a:lnTo>
                  <a:lnTo>
                    <a:pt x="1531924" y="1983409"/>
                  </a:lnTo>
                  <a:lnTo>
                    <a:pt x="1531927" y="2034245"/>
                  </a:lnTo>
                  <a:lnTo>
                    <a:pt x="1531929" y="2085081"/>
                  </a:lnTo>
                  <a:lnTo>
                    <a:pt x="1531931" y="2135916"/>
                  </a:lnTo>
                  <a:lnTo>
                    <a:pt x="1531934" y="2186751"/>
                  </a:lnTo>
                  <a:lnTo>
                    <a:pt x="1531936" y="2237587"/>
                  </a:lnTo>
                  <a:lnTo>
                    <a:pt x="1531938" y="2288422"/>
                  </a:lnTo>
                  <a:lnTo>
                    <a:pt x="1531940" y="2339258"/>
                  </a:lnTo>
                  <a:lnTo>
                    <a:pt x="1531943" y="2390093"/>
                  </a:lnTo>
                  <a:lnTo>
                    <a:pt x="1531945" y="2440928"/>
                  </a:lnTo>
                  <a:lnTo>
                    <a:pt x="1531947" y="2491764"/>
                  </a:lnTo>
                  <a:lnTo>
                    <a:pt x="1531950" y="2542599"/>
                  </a:lnTo>
                  <a:lnTo>
                    <a:pt x="1531952" y="2593434"/>
                  </a:lnTo>
                  <a:lnTo>
                    <a:pt x="1531954" y="2644269"/>
                  </a:lnTo>
                  <a:lnTo>
                    <a:pt x="1531956" y="2695105"/>
                  </a:lnTo>
                  <a:lnTo>
                    <a:pt x="1531958" y="2745940"/>
                  </a:lnTo>
                  <a:lnTo>
                    <a:pt x="1531961" y="2796775"/>
                  </a:lnTo>
                  <a:lnTo>
                    <a:pt x="1531963" y="2847610"/>
                  </a:lnTo>
                  <a:lnTo>
                    <a:pt x="1531965" y="2898445"/>
                  </a:lnTo>
                  <a:lnTo>
                    <a:pt x="1531967" y="2949281"/>
                  </a:lnTo>
                  <a:lnTo>
                    <a:pt x="1531969" y="3000116"/>
                  </a:lnTo>
                  <a:lnTo>
                    <a:pt x="1531971" y="3050951"/>
                  </a:lnTo>
                  <a:lnTo>
                    <a:pt x="1531973" y="3101786"/>
                  </a:lnTo>
                  <a:lnTo>
                    <a:pt x="1531975" y="3152621"/>
                  </a:lnTo>
                  <a:lnTo>
                    <a:pt x="1531977" y="3203457"/>
                  </a:lnTo>
                  <a:lnTo>
                    <a:pt x="1531978" y="3254292"/>
                  </a:lnTo>
                  <a:lnTo>
                    <a:pt x="1531980" y="3305127"/>
                  </a:lnTo>
                  <a:lnTo>
                    <a:pt x="1531982" y="3355962"/>
                  </a:lnTo>
                  <a:lnTo>
                    <a:pt x="1531984" y="3406797"/>
                  </a:lnTo>
                  <a:lnTo>
                    <a:pt x="1531985" y="3457633"/>
                  </a:lnTo>
                  <a:lnTo>
                    <a:pt x="1531987" y="3508468"/>
                  </a:lnTo>
                  <a:lnTo>
                    <a:pt x="1531988" y="3559303"/>
                  </a:lnTo>
                  <a:lnTo>
                    <a:pt x="1531990" y="3610139"/>
                  </a:lnTo>
                  <a:lnTo>
                    <a:pt x="1531991" y="3660974"/>
                  </a:lnTo>
                  <a:lnTo>
                    <a:pt x="1531992" y="3711809"/>
                  </a:lnTo>
                  <a:lnTo>
                    <a:pt x="1531993" y="3762645"/>
                  </a:lnTo>
                  <a:lnTo>
                    <a:pt x="1531994" y="3813480"/>
                  </a:lnTo>
                  <a:lnTo>
                    <a:pt x="1531995" y="3864316"/>
                  </a:lnTo>
                  <a:lnTo>
                    <a:pt x="1531996" y="3915151"/>
                  </a:lnTo>
                  <a:lnTo>
                    <a:pt x="1531997" y="3965987"/>
                  </a:lnTo>
                  <a:lnTo>
                    <a:pt x="1531998" y="4016823"/>
                  </a:lnTo>
                  <a:lnTo>
                    <a:pt x="1531999" y="4067658"/>
                  </a:lnTo>
                  <a:lnTo>
                    <a:pt x="1531999" y="4118494"/>
                  </a:lnTo>
                  <a:lnTo>
                    <a:pt x="1532000" y="4169330"/>
                  </a:lnTo>
                  <a:lnTo>
                    <a:pt x="1532000" y="4220165"/>
                  </a:lnTo>
                  <a:lnTo>
                    <a:pt x="1532000" y="4271001"/>
                  </a:lnTo>
                  <a:lnTo>
                    <a:pt x="1532000" y="4321837"/>
                  </a:lnTo>
                  <a:lnTo>
                    <a:pt x="1532001" y="4372673"/>
                  </a:lnTo>
                  <a:lnTo>
                    <a:pt x="1529012" y="4402717"/>
                  </a:lnTo>
                  <a:lnTo>
                    <a:pt x="1506176" y="4457718"/>
                  </a:lnTo>
                  <a:lnTo>
                    <a:pt x="1463722" y="4500207"/>
                  </a:lnTo>
                  <a:lnTo>
                    <a:pt x="1408747" y="4522989"/>
                  </a:lnTo>
                  <a:lnTo>
                    <a:pt x="1378711" y="4525962"/>
                  </a:lnTo>
                  <a:lnTo>
                    <a:pt x="153162" y="4525962"/>
                  </a:lnTo>
                  <a:lnTo>
                    <a:pt x="94567" y="4514292"/>
                  </a:lnTo>
                  <a:lnTo>
                    <a:pt x="44830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51678" y="3282822"/>
            <a:ext cx="1276985" cy="202818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u</a:t>
            </a:r>
            <a:r>
              <a:rPr sz="1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ce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People,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facilities,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computer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programs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that are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assigned </a:t>
            </a:r>
            <a:r>
              <a:rPr sz="1800" b="1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 </a:t>
            </a:r>
            <a:r>
              <a:rPr sz="1800" b="1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roles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56301" y="1587500"/>
            <a:ext cx="3090545" cy="4551680"/>
            <a:chOff x="5456301" y="1587500"/>
            <a:chExt cx="3090545" cy="455168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9001" y="1871725"/>
              <a:ext cx="1439799" cy="15064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69001" y="1871725"/>
              <a:ext cx="1440180" cy="1506855"/>
            </a:xfrm>
            <a:custGeom>
              <a:avLst/>
              <a:gdLst/>
              <a:ahLst/>
              <a:cxnLst/>
              <a:rect l="l" t="t" r="r" b="b"/>
              <a:pathLst>
                <a:path w="1440179" h="1506854">
                  <a:moveTo>
                    <a:pt x="0" y="753237"/>
                  </a:moveTo>
                  <a:lnTo>
                    <a:pt x="1530" y="703705"/>
                  </a:lnTo>
                  <a:lnTo>
                    <a:pt x="6059" y="655031"/>
                  </a:lnTo>
                  <a:lnTo>
                    <a:pt x="13492" y="607311"/>
                  </a:lnTo>
                  <a:lnTo>
                    <a:pt x="23734" y="560647"/>
                  </a:lnTo>
                  <a:lnTo>
                    <a:pt x="36689" y="515136"/>
                  </a:lnTo>
                  <a:lnTo>
                    <a:pt x="52264" y="470878"/>
                  </a:lnTo>
                  <a:lnTo>
                    <a:pt x="70364" y="427973"/>
                  </a:lnTo>
                  <a:lnTo>
                    <a:pt x="90893" y="386519"/>
                  </a:lnTo>
                  <a:lnTo>
                    <a:pt x="113758" y="346616"/>
                  </a:lnTo>
                  <a:lnTo>
                    <a:pt x="138862" y="308363"/>
                  </a:lnTo>
                  <a:lnTo>
                    <a:pt x="166113" y="271858"/>
                  </a:lnTo>
                  <a:lnTo>
                    <a:pt x="195414" y="237202"/>
                  </a:lnTo>
                  <a:lnTo>
                    <a:pt x="226671" y="204494"/>
                  </a:lnTo>
                  <a:lnTo>
                    <a:pt x="259789" y="173832"/>
                  </a:lnTo>
                  <a:lnTo>
                    <a:pt x="294674" y="145316"/>
                  </a:lnTo>
                  <a:lnTo>
                    <a:pt x="331231" y="119045"/>
                  </a:lnTo>
                  <a:lnTo>
                    <a:pt x="369364" y="95118"/>
                  </a:lnTo>
                  <a:lnTo>
                    <a:pt x="408980" y="73635"/>
                  </a:lnTo>
                  <a:lnTo>
                    <a:pt x="449984" y="54694"/>
                  </a:lnTo>
                  <a:lnTo>
                    <a:pt x="492280" y="38395"/>
                  </a:lnTo>
                  <a:lnTo>
                    <a:pt x="535774" y="24837"/>
                  </a:lnTo>
                  <a:lnTo>
                    <a:pt x="580372" y="14120"/>
                  </a:lnTo>
                  <a:lnTo>
                    <a:pt x="625977" y="6341"/>
                  </a:lnTo>
                  <a:lnTo>
                    <a:pt x="672497" y="1601"/>
                  </a:lnTo>
                  <a:lnTo>
                    <a:pt x="719836" y="0"/>
                  </a:lnTo>
                  <a:lnTo>
                    <a:pt x="767175" y="1601"/>
                  </a:lnTo>
                  <a:lnTo>
                    <a:pt x="813696" y="6341"/>
                  </a:lnTo>
                  <a:lnTo>
                    <a:pt x="859305" y="14120"/>
                  </a:lnTo>
                  <a:lnTo>
                    <a:pt x="903906" y="24837"/>
                  </a:lnTo>
                  <a:lnTo>
                    <a:pt x="947404" y="38395"/>
                  </a:lnTo>
                  <a:lnTo>
                    <a:pt x="989706" y="54694"/>
                  </a:lnTo>
                  <a:lnTo>
                    <a:pt x="1030715" y="73635"/>
                  </a:lnTo>
                  <a:lnTo>
                    <a:pt x="1070337" y="95118"/>
                  </a:lnTo>
                  <a:lnTo>
                    <a:pt x="1108478" y="119045"/>
                  </a:lnTo>
                  <a:lnTo>
                    <a:pt x="1145042" y="145316"/>
                  </a:lnTo>
                  <a:lnTo>
                    <a:pt x="1179934" y="173832"/>
                  </a:lnTo>
                  <a:lnTo>
                    <a:pt x="1213060" y="204494"/>
                  </a:lnTo>
                  <a:lnTo>
                    <a:pt x="1244325" y="237202"/>
                  </a:lnTo>
                  <a:lnTo>
                    <a:pt x="1273633" y="271858"/>
                  </a:lnTo>
                  <a:lnTo>
                    <a:pt x="1300891" y="308363"/>
                  </a:lnTo>
                  <a:lnTo>
                    <a:pt x="1326003" y="346616"/>
                  </a:lnTo>
                  <a:lnTo>
                    <a:pt x="1348874" y="386519"/>
                  </a:lnTo>
                  <a:lnTo>
                    <a:pt x="1369410" y="427973"/>
                  </a:lnTo>
                  <a:lnTo>
                    <a:pt x="1387515" y="470878"/>
                  </a:lnTo>
                  <a:lnTo>
                    <a:pt x="1403095" y="515136"/>
                  </a:lnTo>
                  <a:lnTo>
                    <a:pt x="1416056" y="560647"/>
                  </a:lnTo>
                  <a:lnTo>
                    <a:pt x="1426301" y="607311"/>
                  </a:lnTo>
                  <a:lnTo>
                    <a:pt x="1433736" y="655031"/>
                  </a:lnTo>
                  <a:lnTo>
                    <a:pt x="1438267" y="703705"/>
                  </a:lnTo>
                  <a:lnTo>
                    <a:pt x="1439799" y="753237"/>
                  </a:lnTo>
                  <a:lnTo>
                    <a:pt x="1438267" y="802754"/>
                  </a:lnTo>
                  <a:lnTo>
                    <a:pt x="1433736" y="851417"/>
                  </a:lnTo>
                  <a:lnTo>
                    <a:pt x="1426301" y="899126"/>
                  </a:lnTo>
                  <a:lnTo>
                    <a:pt x="1416056" y="945783"/>
                  </a:lnTo>
                  <a:lnTo>
                    <a:pt x="1403096" y="991288"/>
                  </a:lnTo>
                  <a:lnTo>
                    <a:pt x="1387515" y="1035542"/>
                  </a:lnTo>
                  <a:lnTo>
                    <a:pt x="1369410" y="1078445"/>
                  </a:lnTo>
                  <a:lnTo>
                    <a:pt x="1348874" y="1119898"/>
                  </a:lnTo>
                  <a:lnTo>
                    <a:pt x="1326003" y="1159801"/>
                  </a:lnTo>
                  <a:lnTo>
                    <a:pt x="1300891" y="1198056"/>
                  </a:lnTo>
                  <a:lnTo>
                    <a:pt x="1273633" y="1234562"/>
                  </a:lnTo>
                  <a:lnTo>
                    <a:pt x="1244325" y="1269221"/>
                  </a:lnTo>
                  <a:lnTo>
                    <a:pt x="1213060" y="1301933"/>
                  </a:lnTo>
                  <a:lnTo>
                    <a:pt x="1179934" y="1332600"/>
                  </a:lnTo>
                  <a:lnTo>
                    <a:pt x="1145042" y="1361120"/>
                  </a:lnTo>
                  <a:lnTo>
                    <a:pt x="1108478" y="1387396"/>
                  </a:lnTo>
                  <a:lnTo>
                    <a:pt x="1070337" y="1411328"/>
                  </a:lnTo>
                  <a:lnTo>
                    <a:pt x="1030715" y="1432817"/>
                  </a:lnTo>
                  <a:lnTo>
                    <a:pt x="989706" y="1451762"/>
                  </a:lnTo>
                  <a:lnTo>
                    <a:pt x="947404" y="1468066"/>
                  </a:lnTo>
                  <a:lnTo>
                    <a:pt x="903906" y="1481628"/>
                  </a:lnTo>
                  <a:lnTo>
                    <a:pt x="859305" y="1492349"/>
                  </a:lnTo>
                  <a:lnTo>
                    <a:pt x="813696" y="1500130"/>
                  </a:lnTo>
                  <a:lnTo>
                    <a:pt x="767175" y="1504871"/>
                  </a:lnTo>
                  <a:lnTo>
                    <a:pt x="719836" y="1506474"/>
                  </a:lnTo>
                  <a:lnTo>
                    <a:pt x="672497" y="1504871"/>
                  </a:lnTo>
                  <a:lnTo>
                    <a:pt x="625977" y="1500130"/>
                  </a:lnTo>
                  <a:lnTo>
                    <a:pt x="580372" y="1492349"/>
                  </a:lnTo>
                  <a:lnTo>
                    <a:pt x="535774" y="1481628"/>
                  </a:lnTo>
                  <a:lnTo>
                    <a:pt x="492280" y="1468066"/>
                  </a:lnTo>
                  <a:lnTo>
                    <a:pt x="449984" y="1451762"/>
                  </a:lnTo>
                  <a:lnTo>
                    <a:pt x="408980" y="1432817"/>
                  </a:lnTo>
                  <a:lnTo>
                    <a:pt x="369364" y="1411328"/>
                  </a:lnTo>
                  <a:lnTo>
                    <a:pt x="331231" y="1387396"/>
                  </a:lnTo>
                  <a:lnTo>
                    <a:pt x="294674" y="1361120"/>
                  </a:lnTo>
                  <a:lnTo>
                    <a:pt x="259789" y="1332600"/>
                  </a:lnTo>
                  <a:lnTo>
                    <a:pt x="226671" y="1301933"/>
                  </a:lnTo>
                  <a:lnTo>
                    <a:pt x="195414" y="1269221"/>
                  </a:lnTo>
                  <a:lnTo>
                    <a:pt x="166113" y="1234562"/>
                  </a:lnTo>
                  <a:lnTo>
                    <a:pt x="138862" y="1198056"/>
                  </a:lnTo>
                  <a:lnTo>
                    <a:pt x="113758" y="1159801"/>
                  </a:lnTo>
                  <a:lnTo>
                    <a:pt x="90893" y="1119898"/>
                  </a:lnTo>
                  <a:lnTo>
                    <a:pt x="70364" y="1078445"/>
                  </a:lnTo>
                  <a:lnTo>
                    <a:pt x="52264" y="1035542"/>
                  </a:lnTo>
                  <a:lnTo>
                    <a:pt x="36689" y="991288"/>
                  </a:lnTo>
                  <a:lnTo>
                    <a:pt x="23734" y="945783"/>
                  </a:lnTo>
                  <a:lnTo>
                    <a:pt x="13492" y="899126"/>
                  </a:lnTo>
                  <a:lnTo>
                    <a:pt x="6059" y="851417"/>
                  </a:lnTo>
                  <a:lnTo>
                    <a:pt x="1530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00875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90" h="4526280">
                  <a:moveTo>
                    <a:pt x="1379601" y="0"/>
                  </a:moveTo>
                  <a:lnTo>
                    <a:pt x="153289" y="0"/>
                  </a:lnTo>
                  <a:lnTo>
                    <a:pt x="123253" y="2970"/>
                  </a:lnTo>
                  <a:lnTo>
                    <a:pt x="68278" y="25771"/>
                  </a:lnTo>
                  <a:lnTo>
                    <a:pt x="25771" y="68278"/>
                  </a:lnTo>
                  <a:lnTo>
                    <a:pt x="2970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68" y="4431333"/>
                  </a:lnTo>
                  <a:lnTo>
                    <a:pt x="44957" y="4481068"/>
                  </a:lnTo>
                  <a:lnTo>
                    <a:pt x="94646" y="4514292"/>
                  </a:lnTo>
                  <a:lnTo>
                    <a:pt x="153289" y="4525962"/>
                  </a:lnTo>
                  <a:lnTo>
                    <a:pt x="1379601" y="4525962"/>
                  </a:lnTo>
                  <a:lnTo>
                    <a:pt x="1438259" y="4514292"/>
                  </a:lnTo>
                  <a:lnTo>
                    <a:pt x="1488058" y="4481068"/>
                  </a:lnTo>
                  <a:lnTo>
                    <a:pt x="1521237" y="4431333"/>
                  </a:lnTo>
                  <a:lnTo>
                    <a:pt x="1532890" y="4372673"/>
                  </a:lnTo>
                  <a:lnTo>
                    <a:pt x="1532890" y="153288"/>
                  </a:lnTo>
                  <a:lnTo>
                    <a:pt x="1521237" y="94646"/>
                  </a:lnTo>
                  <a:lnTo>
                    <a:pt x="1488058" y="44958"/>
                  </a:lnTo>
                  <a:lnTo>
                    <a:pt x="1438259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00875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90" h="4526280">
                  <a:moveTo>
                    <a:pt x="0" y="153288"/>
                  </a:moveTo>
                  <a:lnTo>
                    <a:pt x="11668" y="94646"/>
                  </a:lnTo>
                  <a:lnTo>
                    <a:pt x="44957" y="44958"/>
                  </a:lnTo>
                  <a:lnTo>
                    <a:pt x="94646" y="11668"/>
                  </a:lnTo>
                  <a:lnTo>
                    <a:pt x="153289" y="0"/>
                  </a:lnTo>
                  <a:lnTo>
                    <a:pt x="1379601" y="0"/>
                  </a:lnTo>
                  <a:lnTo>
                    <a:pt x="1438259" y="11668"/>
                  </a:lnTo>
                  <a:lnTo>
                    <a:pt x="1488058" y="44958"/>
                  </a:lnTo>
                  <a:lnTo>
                    <a:pt x="1521237" y="94646"/>
                  </a:lnTo>
                  <a:lnTo>
                    <a:pt x="1532890" y="153288"/>
                  </a:lnTo>
                  <a:lnTo>
                    <a:pt x="1532890" y="204127"/>
                  </a:lnTo>
                  <a:lnTo>
                    <a:pt x="1532890" y="254965"/>
                  </a:lnTo>
                  <a:lnTo>
                    <a:pt x="1532890" y="4372673"/>
                  </a:lnTo>
                  <a:lnTo>
                    <a:pt x="1529921" y="4402717"/>
                  </a:lnTo>
                  <a:lnTo>
                    <a:pt x="1507172" y="4457718"/>
                  </a:lnTo>
                  <a:lnTo>
                    <a:pt x="1464665" y="4500207"/>
                  </a:lnTo>
                  <a:lnTo>
                    <a:pt x="1409638" y="4522989"/>
                  </a:lnTo>
                  <a:lnTo>
                    <a:pt x="1379601" y="4525962"/>
                  </a:lnTo>
                  <a:lnTo>
                    <a:pt x="153289" y="4525962"/>
                  </a:lnTo>
                  <a:lnTo>
                    <a:pt x="94646" y="4514292"/>
                  </a:lnTo>
                  <a:lnTo>
                    <a:pt x="44957" y="4481068"/>
                  </a:lnTo>
                  <a:lnTo>
                    <a:pt x="11668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19619" y="3493134"/>
            <a:ext cx="1299845" cy="10407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ep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si</a:t>
            </a:r>
            <a:r>
              <a:rPr sz="1800" b="1" u="sng" spc="-4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t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4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y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Collection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b="1" spc="-4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records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87425" y="1859026"/>
            <a:ext cx="7513955" cy="4053204"/>
            <a:chOff x="987425" y="1859026"/>
            <a:chExt cx="7513955" cy="4053204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976" y="1871726"/>
              <a:ext cx="1441450" cy="15064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46976" y="1871726"/>
              <a:ext cx="1441450" cy="1506855"/>
            </a:xfrm>
            <a:custGeom>
              <a:avLst/>
              <a:gdLst/>
              <a:ahLst/>
              <a:cxnLst/>
              <a:rect l="l" t="t" r="r" b="b"/>
              <a:pathLst>
                <a:path w="1441450" h="1506854">
                  <a:moveTo>
                    <a:pt x="0" y="753237"/>
                  </a:moveTo>
                  <a:lnTo>
                    <a:pt x="1532" y="703705"/>
                  </a:lnTo>
                  <a:lnTo>
                    <a:pt x="6067" y="655031"/>
                  </a:lnTo>
                  <a:lnTo>
                    <a:pt x="13508" y="607311"/>
                  </a:lnTo>
                  <a:lnTo>
                    <a:pt x="23762" y="560647"/>
                  </a:lnTo>
                  <a:lnTo>
                    <a:pt x="36733" y="515136"/>
                  </a:lnTo>
                  <a:lnTo>
                    <a:pt x="52327" y="470878"/>
                  </a:lnTo>
                  <a:lnTo>
                    <a:pt x="70448" y="427973"/>
                  </a:lnTo>
                  <a:lnTo>
                    <a:pt x="91002" y="386519"/>
                  </a:lnTo>
                  <a:lnTo>
                    <a:pt x="113894" y="346616"/>
                  </a:lnTo>
                  <a:lnTo>
                    <a:pt x="139029" y="308363"/>
                  </a:lnTo>
                  <a:lnTo>
                    <a:pt x="166312" y="271858"/>
                  </a:lnTo>
                  <a:lnTo>
                    <a:pt x="195649" y="237202"/>
                  </a:lnTo>
                  <a:lnTo>
                    <a:pt x="226944" y="204494"/>
                  </a:lnTo>
                  <a:lnTo>
                    <a:pt x="260103" y="173832"/>
                  </a:lnTo>
                  <a:lnTo>
                    <a:pt x="295031" y="145316"/>
                  </a:lnTo>
                  <a:lnTo>
                    <a:pt x="331632" y="119045"/>
                  </a:lnTo>
                  <a:lnTo>
                    <a:pt x="369813" y="95118"/>
                  </a:lnTo>
                  <a:lnTo>
                    <a:pt x="409478" y="73635"/>
                  </a:lnTo>
                  <a:lnTo>
                    <a:pt x="450532" y="54694"/>
                  </a:lnTo>
                  <a:lnTo>
                    <a:pt x="492881" y="38395"/>
                  </a:lnTo>
                  <a:lnTo>
                    <a:pt x="536430" y="24837"/>
                  </a:lnTo>
                  <a:lnTo>
                    <a:pt x="581084" y="14120"/>
                  </a:lnTo>
                  <a:lnTo>
                    <a:pt x="626747" y="6341"/>
                  </a:lnTo>
                  <a:lnTo>
                    <a:pt x="673326" y="1601"/>
                  </a:lnTo>
                  <a:lnTo>
                    <a:pt x="720725" y="0"/>
                  </a:lnTo>
                  <a:lnTo>
                    <a:pt x="768109" y="1601"/>
                  </a:lnTo>
                  <a:lnTo>
                    <a:pt x="814676" y="6341"/>
                  </a:lnTo>
                  <a:lnTo>
                    <a:pt x="860330" y="14120"/>
                  </a:lnTo>
                  <a:lnTo>
                    <a:pt x="904976" y="24837"/>
                  </a:lnTo>
                  <a:lnTo>
                    <a:pt x="948519" y="38395"/>
                  </a:lnTo>
                  <a:lnTo>
                    <a:pt x="990864" y="54694"/>
                  </a:lnTo>
                  <a:lnTo>
                    <a:pt x="1031916" y="73635"/>
                  </a:lnTo>
                  <a:lnTo>
                    <a:pt x="1071580" y="95118"/>
                  </a:lnTo>
                  <a:lnTo>
                    <a:pt x="1109761" y="119045"/>
                  </a:lnTo>
                  <a:lnTo>
                    <a:pt x="1146363" y="145316"/>
                  </a:lnTo>
                  <a:lnTo>
                    <a:pt x="1181293" y="173832"/>
                  </a:lnTo>
                  <a:lnTo>
                    <a:pt x="1214455" y="204494"/>
                  </a:lnTo>
                  <a:lnTo>
                    <a:pt x="1245754" y="237202"/>
                  </a:lnTo>
                  <a:lnTo>
                    <a:pt x="1275095" y="271858"/>
                  </a:lnTo>
                  <a:lnTo>
                    <a:pt x="1302383" y="308363"/>
                  </a:lnTo>
                  <a:lnTo>
                    <a:pt x="1327524" y="346616"/>
                  </a:lnTo>
                  <a:lnTo>
                    <a:pt x="1350421" y="386519"/>
                  </a:lnTo>
                  <a:lnTo>
                    <a:pt x="1370980" y="427973"/>
                  </a:lnTo>
                  <a:lnTo>
                    <a:pt x="1389106" y="470878"/>
                  </a:lnTo>
                  <a:lnTo>
                    <a:pt x="1404704" y="515136"/>
                  </a:lnTo>
                  <a:lnTo>
                    <a:pt x="1417679" y="560647"/>
                  </a:lnTo>
                  <a:lnTo>
                    <a:pt x="1427936" y="607311"/>
                  </a:lnTo>
                  <a:lnTo>
                    <a:pt x="1435380" y="655031"/>
                  </a:lnTo>
                  <a:lnTo>
                    <a:pt x="1439916" y="703705"/>
                  </a:lnTo>
                  <a:lnTo>
                    <a:pt x="1441450" y="753237"/>
                  </a:lnTo>
                  <a:lnTo>
                    <a:pt x="1439916" y="802754"/>
                  </a:lnTo>
                  <a:lnTo>
                    <a:pt x="1435380" y="851417"/>
                  </a:lnTo>
                  <a:lnTo>
                    <a:pt x="1427936" y="899126"/>
                  </a:lnTo>
                  <a:lnTo>
                    <a:pt x="1417679" y="945783"/>
                  </a:lnTo>
                  <a:lnTo>
                    <a:pt x="1404704" y="991288"/>
                  </a:lnTo>
                  <a:lnTo>
                    <a:pt x="1389106" y="1035542"/>
                  </a:lnTo>
                  <a:lnTo>
                    <a:pt x="1370980" y="1078445"/>
                  </a:lnTo>
                  <a:lnTo>
                    <a:pt x="1350421" y="1119898"/>
                  </a:lnTo>
                  <a:lnTo>
                    <a:pt x="1327524" y="1159801"/>
                  </a:lnTo>
                  <a:lnTo>
                    <a:pt x="1302383" y="1198056"/>
                  </a:lnTo>
                  <a:lnTo>
                    <a:pt x="1275095" y="1234562"/>
                  </a:lnTo>
                  <a:lnTo>
                    <a:pt x="1245754" y="1269221"/>
                  </a:lnTo>
                  <a:lnTo>
                    <a:pt x="1214455" y="1301933"/>
                  </a:lnTo>
                  <a:lnTo>
                    <a:pt x="1181293" y="1332600"/>
                  </a:lnTo>
                  <a:lnTo>
                    <a:pt x="1146363" y="1361120"/>
                  </a:lnTo>
                  <a:lnTo>
                    <a:pt x="1109761" y="1387396"/>
                  </a:lnTo>
                  <a:lnTo>
                    <a:pt x="1071580" y="1411328"/>
                  </a:lnTo>
                  <a:lnTo>
                    <a:pt x="1031916" y="1432817"/>
                  </a:lnTo>
                  <a:lnTo>
                    <a:pt x="990864" y="1451762"/>
                  </a:lnTo>
                  <a:lnTo>
                    <a:pt x="948519" y="1468066"/>
                  </a:lnTo>
                  <a:lnTo>
                    <a:pt x="904976" y="1481628"/>
                  </a:lnTo>
                  <a:lnTo>
                    <a:pt x="860330" y="1492349"/>
                  </a:lnTo>
                  <a:lnTo>
                    <a:pt x="814676" y="1500130"/>
                  </a:lnTo>
                  <a:lnTo>
                    <a:pt x="768109" y="1504871"/>
                  </a:lnTo>
                  <a:lnTo>
                    <a:pt x="720725" y="1506474"/>
                  </a:lnTo>
                  <a:lnTo>
                    <a:pt x="673326" y="1504871"/>
                  </a:lnTo>
                  <a:lnTo>
                    <a:pt x="626747" y="1500130"/>
                  </a:lnTo>
                  <a:lnTo>
                    <a:pt x="581084" y="1492349"/>
                  </a:lnTo>
                  <a:lnTo>
                    <a:pt x="536430" y="1481628"/>
                  </a:lnTo>
                  <a:lnTo>
                    <a:pt x="492881" y="1468066"/>
                  </a:lnTo>
                  <a:lnTo>
                    <a:pt x="450532" y="1451762"/>
                  </a:lnTo>
                  <a:lnTo>
                    <a:pt x="409478" y="1432817"/>
                  </a:lnTo>
                  <a:lnTo>
                    <a:pt x="369813" y="1411328"/>
                  </a:lnTo>
                  <a:lnTo>
                    <a:pt x="331632" y="1387396"/>
                  </a:lnTo>
                  <a:lnTo>
                    <a:pt x="295031" y="1361120"/>
                  </a:lnTo>
                  <a:lnTo>
                    <a:pt x="260103" y="1332600"/>
                  </a:lnTo>
                  <a:lnTo>
                    <a:pt x="226944" y="1301933"/>
                  </a:lnTo>
                  <a:lnTo>
                    <a:pt x="195649" y="1269221"/>
                  </a:lnTo>
                  <a:lnTo>
                    <a:pt x="166312" y="1234562"/>
                  </a:lnTo>
                  <a:lnTo>
                    <a:pt x="139029" y="1198056"/>
                  </a:lnTo>
                  <a:lnTo>
                    <a:pt x="113894" y="1159801"/>
                  </a:lnTo>
                  <a:lnTo>
                    <a:pt x="91002" y="1119898"/>
                  </a:lnTo>
                  <a:lnTo>
                    <a:pt x="70448" y="1078445"/>
                  </a:lnTo>
                  <a:lnTo>
                    <a:pt x="52327" y="1035542"/>
                  </a:lnTo>
                  <a:lnTo>
                    <a:pt x="36733" y="991288"/>
                  </a:lnTo>
                  <a:lnTo>
                    <a:pt x="23762" y="945783"/>
                  </a:lnTo>
                  <a:lnTo>
                    <a:pt x="13508" y="899126"/>
                  </a:lnTo>
                  <a:lnTo>
                    <a:pt x="6067" y="851417"/>
                  </a:lnTo>
                  <a:lnTo>
                    <a:pt x="1532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0125" y="5221223"/>
              <a:ext cx="7219950" cy="678180"/>
            </a:xfrm>
            <a:custGeom>
              <a:avLst/>
              <a:gdLst/>
              <a:ahLst/>
              <a:cxnLst/>
              <a:rect l="l" t="t" r="r" b="b"/>
              <a:pathLst>
                <a:path w="7219950" h="678179">
                  <a:moveTo>
                    <a:pt x="6880986" y="0"/>
                  </a:moveTo>
                  <a:lnTo>
                    <a:pt x="6880986" y="169544"/>
                  </a:lnTo>
                  <a:lnTo>
                    <a:pt x="338963" y="169544"/>
                  </a:lnTo>
                  <a:lnTo>
                    <a:pt x="338963" y="0"/>
                  </a:lnTo>
                  <a:lnTo>
                    <a:pt x="0" y="338963"/>
                  </a:lnTo>
                  <a:lnTo>
                    <a:pt x="338963" y="677926"/>
                  </a:lnTo>
                  <a:lnTo>
                    <a:pt x="338963" y="508457"/>
                  </a:lnTo>
                  <a:lnTo>
                    <a:pt x="6880986" y="508457"/>
                  </a:lnTo>
                  <a:lnTo>
                    <a:pt x="6880986" y="677926"/>
                  </a:lnTo>
                  <a:lnTo>
                    <a:pt x="7219950" y="338963"/>
                  </a:lnTo>
                  <a:lnTo>
                    <a:pt x="688098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0125" y="5221223"/>
              <a:ext cx="7219950" cy="678180"/>
            </a:xfrm>
            <a:custGeom>
              <a:avLst/>
              <a:gdLst/>
              <a:ahLst/>
              <a:cxnLst/>
              <a:rect l="l" t="t" r="r" b="b"/>
              <a:pathLst>
                <a:path w="7219950" h="678179">
                  <a:moveTo>
                    <a:pt x="0" y="338963"/>
                  </a:moveTo>
                  <a:lnTo>
                    <a:pt x="338963" y="0"/>
                  </a:lnTo>
                  <a:lnTo>
                    <a:pt x="338963" y="169544"/>
                  </a:lnTo>
                  <a:lnTo>
                    <a:pt x="6880986" y="169544"/>
                  </a:lnTo>
                  <a:lnTo>
                    <a:pt x="6880986" y="0"/>
                  </a:lnTo>
                  <a:lnTo>
                    <a:pt x="7219950" y="338963"/>
                  </a:lnTo>
                  <a:lnTo>
                    <a:pt x="6880986" y="677926"/>
                  </a:lnTo>
                  <a:lnTo>
                    <a:pt x="6880986" y="508457"/>
                  </a:lnTo>
                  <a:lnTo>
                    <a:pt x="338963" y="508457"/>
                  </a:lnTo>
                  <a:lnTo>
                    <a:pt x="338963" y="677926"/>
                  </a:lnTo>
                  <a:lnTo>
                    <a:pt x="0" y="338963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62909" y="5344769"/>
            <a:ext cx="228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</a:t>
            </a:r>
            <a:r>
              <a:rPr sz="2400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40" name="Date Placeholder 3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2089150"/>
            <a:ext cx="8026400" cy="755650"/>
            <a:chOff x="520700" y="2089150"/>
            <a:chExt cx="8026400" cy="755650"/>
          </a:xfrm>
        </p:grpSpPr>
        <p:sp>
          <p:nvSpPr>
            <p:cNvPr id="3" name="object 3"/>
            <p:cNvSpPr/>
            <p:nvPr/>
          </p:nvSpPr>
          <p:spPr>
            <a:xfrm>
              <a:off x="533400" y="21018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457"/>
                  </a:lnTo>
                  <a:lnTo>
                    <a:pt x="9562" y="655810"/>
                  </a:lnTo>
                  <a:lnTo>
                    <a:pt x="35640" y="694483"/>
                  </a:lnTo>
                  <a:lnTo>
                    <a:pt x="74318" y="720560"/>
                  </a:lnTo>
                  <a:lnTo>
                    <a:pt x="121678" y="730123"/>
                  </a:lnTo>
                  <a:lnTo>
                    <a:pt x="7879333" y="730123"/>
                  </a:lnTo>
                  <a:lnTo>
                    <a:pt x="7926687" y="720560"/>
                  </a:lnTo>
                  <a:lnTo>
                    <a:pt x="7965360" y="694483"/>
                  </a:lnTo>
                  <a:lnTo>
                    <a:pt x="7991437" y="655810"/>
                  </a:lnTo>
                  <a:lnTo>
                    <a:pt x="8001000" y="608457"/>
                  </a:lnTo>
                  <a:lnTo>
                    <a:pt x="8001000" y="121665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21018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911475"/>
            <a:ext cx="8026400" cy="755650"/>
            <a:chOff x="520700" y="2911475"/>
            <a:chExt cx="8026400" cy="755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924175"/>
              <a:ext cx="8001000" cy="7301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924175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733800"/>
            <a:ext cx="8026400" cy="755650"/>
            <a:chOff x="520700" y="3733800"/>
            <a:chExt cx="8026400" cy="755650"/>
          </a:xfrm>
        </p:grpSpPr>
        <p:sp>
          <p:nvSpPr>
            <p:cNvPr id="9" name="object 9"/>
            <p:cNvSpPr/>
            <p:nvPr/>
          </p:nvSpPr>
          <p:spPr>
            <a:xfrm>
              <a:off x="533400" y="374650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6"/>
                  </a:lnTo>
                  <a:lnTo>
                    <a:pt x="0" y="608457"/>
                  </a:lnTo>
                  <a:lnTo>
                    <a:pt x="9562" y="655810"/>
                  </a:lnTo>
                  <a:lnTo>
                    <a:pt x="35640" y="694483"/>
                  </a:lnTo>
                  <a:lnTo>
                    <a:pt x="74318" y="720560"/>
                  </a:lnTo>
                  <a:lnTo>
                    <a:pt x="121678" y="730123"/>
                  </a:lnTo>
                  <a:lnTo>
                    <a:pt x="7879333" y="730123"/>
                  </a:lnTo>
                  <a:lnTo>
                    <a:pt x="7926687" y="720560"/>
                  </a:lnTo>
                  <a:lnTo>
                    <a:pt x="7965360" y="694483"/>
                  </a:lnTo>
                  <a:lnTo>
                    <a:pt x="7991437" y="655810"/>
                  </a:lnTo>
                  <a:lnTo>
                    <a:pt x="8001000" y="608457"/>
                  </a:lnTo>
                  <a:lnTo>
                    <a:pt x="8001000" y="121666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74650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6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6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4556125"/>
            <a:ext cx="8026400" cy="755650"/>
            <a:chOff x="520700" y="4556125"/>
            <a:chExt cx="8026400" cy="7556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568825"/>
              <a:ext cx="8001000" cy="7301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4568825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6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6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2"/>
                  </a:lnTo>
                  <a:lnTo>
                    <a:pt x="121678" y="730122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6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5378450"/>
            <a:ext cx="8026400" cy="755650"/>
            <a:chOff x="520700" y="5378450"/>
            <a:chExt cx="8026400" cy="755650"/>
          </a:xfrm>
        </p:grpSpPr>
        <p:sp>
          <p:nvSpPr>
            <p:cNvPr id="15" name="object 15"/>
            <p:cNvSpPr/>
            <p:nvPr/>
          </p:nvSpPr>
          <p:spPr>
            <a:xfrm>
              <a:off x="533400" y="53911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393"/>
                  </a:lnTo>
                  <a:lnTo>
                    <a:pt x="9562" y="655761"/>
                  </a:lnTo>
                  <a:lnTo>
                    <a:pt x="35640" y="694442"/>
                  </a:lnTo>
                  <a:lnTo>
                    <a:pt x="74318" y="720521"/>
                  </a:lnTo>
                  <a:lnTo>
                    <a:pt x="121678" y="730084"/>
                  </a:lnTo>
                  <a:lnTo>
                    <a:pt x="7879333" y="730084"/>
                  </a:lnTo>
                  <a:lnTo>
                    <a:pt x="7926687" y="720521"/>
                  </a:lnTo>
                  <a:lnTo>
                    <a:pt x="7965360" y="694442"/>
                  </a:lnTo>
                  <a:lnTo>
                    <a:pt x="7991437" y="655761"/>
                  </a:lnTo>
                  <a:lnTo>
                    <a:pt x="8001000" y="608393"/>
                  </a:lnTo>
                  <a:lnTo>
                    <a:pt x="8001000" y="121665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3911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393"/>
                  </a:lnTo>
                  <a:lnTo>
                    <a:pt x="7991437" y="655761"/>
                  </a:lnTo>
                  <a:lnTo>
                    <a:pt x="7965360" y="694442"/>
                  </a:lnTo>
                  <a:lnTo>
                    <a:pt x="7926687" y="720521"/>
                  </a:lnTo>
                  <a:lnTo>
                    <a:pt x="7879333" y="730084"/>
                  </a:lnTo>
                  <a:lnTo>
                    <a:pt x="121678" y="730084"/>
                  </a:lnTo>
                  <a:lnTo>
                    <a:pt x="74318" y="720521"/>
                  </a:lnTo>
                  <a:lnTo>
                    <a:pt x="35640" y="694442"/>
                  </a:lnTo>
                  <a:lnTo>
                    <a:pt x="9562" y="655761"/>
                  </a:lnTo>
                  <a:lnTo>
                    <a:pt x="0" y="608393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8281" y="2245816"/>
            <a:ext cx="5791200" cy="3681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work-breakdown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Dự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tính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thời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gian </a:t>
            </a:r>
            <a:r>
              <a:rPr sz="2400" dirty="0">
                <a:latin typeface="Arial"/>
                <a:cs typeface="Arial"/>
              </a:rPr>
              <a:t>và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phí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Lên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hoạch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Điều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chỉnh </a:t>
            </a:r>
            <a:r>
              <a:rPr sz="2400" dirty="0">
                <a:latin typeface="Arial"/>
                <a:cs typeface="Arial"/>
              </a:rPr>
              <a:t>kế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hoạch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thông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trade-offs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057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	Quản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lược phát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1498600"/>
          </a:xfrm>
          <a:custGeom>
            <a:avLst/>
            <a:gdLst/>
            <a:ahLst/>
            <a:cxnLst/>
            <a:rect l="l" t="t" r="r" b="b"/>
            <a:pathLst>
              <a:path w="8001000" h="1498600">
                <a:moveTo>
                  <a:pt x="8001000" y="0"/>
                </a:moveTo>
                <a:lnTo>
                  <a:pt x="0" y="0"/>
                </a:lnTo>
                <a:lnTo>
                  <a:pt x="0" y="1498600"/>
                </a:lnTo>
                <a:lnTo>
                  <a:pt x="8001000" y="1498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1498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313055" rIns="0" bIns="0" rtlCol="0">
            <a:spAutoFit/>
          </a:bodyPr>
          <a:lstStyle/>
          <a:p>
            <a:pPr marL="838200" marR="551815" indent="-747395">
              <a:lnSpc>
                <a:spcPct val="100000"/>
              </a:lnSpc>
              <a:spcBef>
                <a:spcPts val="2465"/>
              </a:spcBef>
            </a:pPr>
            <a:r>
              <a:rPr sz="2800" b="1" spc="-5" dirty="0">
                <a:latin typeface="Arial"/>
                <a:cs typeface="Arial"/>
              </a:rPr>
              <a:t>Q7: Các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nhân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tố dẫn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tới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thành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công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cho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dự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án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phát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triển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hệ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thống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và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quy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trình?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T</a:t>
            </a:r>
            <a:r>
              <a:rPr spc="-5" dirty="0">
                <a:latin typeface="Arial"/>
                <a:cs typeface="Arial"/>
              </a:rPr>
              <a:t>ạ</a:t>
            </a:r>
            <a:r>
              <a:rPr spc="-5" dirty="0"/>
              <a:t>o</a:t>
            </a:r>
            <a:r>
              <a:rPr spc="-30" dirty="0"/>
              <a:t> </a:t>
            </a:r>
            <a:r>
              <a:rPr spc="-5" dirty="0"/>
              <a:t>c</a:t>
            </a:r>
            <a:r>
              <a:rPr spc="-5" dirty="0">
                <a:latin typeface="Arial"/>
                <a:cs typeface="Arial"/>
              </a:rPr>
              <a:t>ấ</a:t>
            </a:r>
            <a:r>
              <a:rPr spc="-5" dirty="0"/>
              <a:t>u</a:t>
            </a:r>
            <a:r>
              <a:rPr spc="-15" dirty="0"/>
              <a:t> </a:t>
            </a:r>
            <a:r>
              <a:rPr spc="-5" dirty="0"/>
              <a:t>trúc</a:t>
            </a:r>
            <a:r>
              <a:rPr spc="-15" dirty="0"/>
              <a:t> </a:t>
            </a:r>
            <a:r>
              <a:rPr spc="-10" dirty="0"/>
              <a:t>Work-Breakdown</a:t>
            </a:r>
            <a:r>
              <a:rPr spc="-35" dirty="0"/>
              <a:t> </a:t>
            </a:r>
            <a:r>
              <a:rPr dirty="0"/>
              <a:t>(WBS)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298" y="1568236"/>
            <a:ext cx="6516601" cy="4297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40626" y="1660525"/>
            <a:ext cx="1701800" cy="1954530"/>
          </a:xfrm>
          <a:prstGeom prst="rect">
            <a:avLst/>
          </a:prstGeom>
          <a:solidFill>
            <a:srgbClr val="FFFDBD"/>
          </a:solidFill>
          <a:ln w="9525">
            <a:solidFill>
              <a:srgbClr val="0044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92075" marR="138430">
              <a:lnSpc>
                <a:spcPct val="100000"/>
              </a:lnSpc>
              <a:spcBef>
                <a:spcPts val="425"/>
              </a:spcBef>
            </a:pPr>
            <a:r>
              <a:rPr sz="2400" spc="-5" dirty="0">
                <a:latin typeface="Franklin Gothic Medium"/>
                <a:cs typeface="Franklin Gothic Medium"/>
              </a:rPr>
              <a:t>WBS </a:t>
            </a:r>
            <a:r>
              <a:rPr sz="2400" dirty="0">
                <a:latin typeface="Franklin Gothic Medium"/>
                <a:cs typeface="Franklin Gothic Medium"/>
              </a:rPr>
              <a:t>cho </a:t>
            </a:r>
            <a:r>
              <a:rPr sz="2400" spc="5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pha </a:t>
            </a:r>
            <a:r>
              <a:rPr sz="2400" spc="-5" dirty="0">
                <a:latin typeface="Franklin Gothic Medium"/>
                <a:cs typeface="Franklin Gothic Medium"/>
              </a:rPr>
              <a:t>xác 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đ</a:t>
            </a:r>
            <a:r>
              <a:rPr sz="2400" spc="-5" dirty="0">
                <a:latin typeface="Arial"/>
                <a:cs typeface="Arial"/>
              </a:rPr>
              <a:t>ị</a:t>
            </a:r>
            <a:r>
              <a:rPr sz="2400" spc="-5" dirty="0">
                <a:latin typeface="Franklin Gothic Medium"/>
                <a:cs typeface="Franklin Gothic Medium"/>
              </a:rPr>
              <a:t>nh</a:t>
            </a:r>
            <a:r>
              <a:rPr sz="2400" spc="165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c</a:t>
            </a:r>
            <a:r>
              <a:rPr sz="2400" spc="-5" dirty="0">
                <a:latin typeface="Arial"/>
                <a:cs typeface="Arial"/>
              </a:rPr>
              <a:t>ủ</a:t>
            </a:r>
            <a:r>
              <a:rPr sz="2400" spc="-5" dirty="0">
                <a:latin typeface="Franklin Gothic Medium"/>
                <a:cs typeface="Franklin Gothic Medium"/>
              </a:rPr>
              <a:t>a 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h</a:t>
            </a:r>
            <a:r>
              <a:rPr sz="2400" spc="-5" dirty="0">
                <a:latin typeface="Arial"/>
                <a:cs typeface="Arial"/>
              </a:rPr>
              <a:t>ệ </a:t>
            </a:r>
            <a:r>
              <a:rPr sz="2400" spc="-5" dirty="0">
                <a:latin typeface="Franklin Gothic Medium"/>
                <a:cs typeface="Franklin Gothic Medium"/>
              </a:rPr>
              <a:t>th</a:t>
            </a:r>
            <a:r>
              <a:rPr sz="2400" spc="-5" dirty="0">
                <a:latin typeface="Arial"/>
                <a:cs typeface="Arial"/>
              </a:rPr>
              <a:t>ố</a:t>
            </a:r>
            <a:r>
              <a:rPr sz="2400" spc="-5" dirty="0">
                <a:latin typeface="Franklin Gothic Medium"/>
                <a:cs typeface="Franklin Gothic Medium"/>
              </a:rPr>
              <a:t>ng </a:t>
            </a:r>
            <a:r>
              <a:rPr sz="2400" dirty="0">
                <a:latin typeface="Franklin Gothic Medium"/>
                <a:cs typeface="Franklin Gothic Medium"/>
              </a:rPr>
              <a:t> Orde</a:t>
            </a:r>
            <a:r>
              <a:rPr sz="2400" spc="-5" dirty="0">
                <a:latin typeface="Franklin Gothic Medium"/>
                <a:cs typeface="Franklin Gothic Medium"/>
              </a:rPr>
              <a:t>r-</a:t>
            </a:r>
            <a:r>
              <a:rPr sz="2400" dirty="0">
                <a:latin typeface="Franklin Gothic Medium"/>
                <a:cs typeface="Franklin Gothic Medium"/>
              </a:rPr>
              <a:t>E</a:t>
            </a:r>
            <a:r>
              <a:rPr sz="2400" spc="-10" dirty="0">
                <a:latin typeface="Franklin Gothic Medium"/>
                <a:cs typeface="Franklin Gothic Medium"/>
              </a:rPr>
              <a:t>n</a:t>
            </a:r>
            <a:r>
              <a:rPr sz="2400" spc="-5" dirty="0">
                <a:latin typeface="Franklin Gothic Medium"/>
                <a:cs typeface="Franklin Gothic Medium"/>
              </a:rPr>
              <a:t>t</a:t>
            </a:r>
            <a:r>
              <a:rPr sz="2400" spc="45" dirty="0">
                <a:latin typeface="Franklin Gothic Medium"/>
                <a:cs typeface="Franklin Gothic Medium"/>
              </a:rPr>
              <a:t>r</a:t>
            </a:r>
            <a:r>
              <a:rPr sz="2400" dirty="0">
                <a:latin typeface="Franklin Gothic Medium"/>
                <a:cs typeface="Franklin Gothic Medium"/>
              </a:rPr>
              <a:t>y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9900"/>
            <a:ext cx="5146675" cy="4445000"/>
            <a:chOff x="3400425" y="1739900"/>
            <a:chExt cx="5146675" cy="444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52600"/>
              <a:ext cx="5121275" cy="441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52600"/>
              <a:ext cx="5121275" cy="4419600"/>
            </a:xfrm>
            <a:custGeom>
              <a:avLst/>
              <a:gdLst/>
              <a:ahLst/>
              <a:cxnLst/>
              <a:rect l="l" t="t" r="r" b="b"/>
              <a:pathLst>
                <a:path w="5121275" h="4419600">
                  <a:moveTo>
                    <a:pt x="5121275" y="736600"/>
                  </a:moveTo>
                  <a:lnTo>
                    <a:pt x="5121275" y="3683000"/>
                  </a:lnTo>
                  <a:lnTo>
                    <a:pt x="5119708" y="3736048"/>
                  </a:lnTo>
                  <a:lnTo>
                    <a:pt x="5115049" y="3788514"/>
                  </a:lnTo>
                  <a:lnTo>
                    <a:pt x="5107363" y="3840211"/>
                  </a:lnTo>
                  <a:lnTo>
                    <a:pt x="5096712" y="3890955"/>
                  </a:lnTo>
                  <a:lnTo>
                    <a:pt x="5083160" y="3940559"/>
                  </a:lnTo>
                  <a:lnTo>
                    <a:pt x="5066771" y="3988838"/>
                  </a:lnTo>
                  <a:lnTo>
                    <a:pt x="5047608" y="4035606"/>
                  </a:lnTo>
                  <a:lnTo>
                    <a:pt x="5025735" y="4080677"/>
                  </a:lnTo>
                  <a:lnTo>
                    <a:pt x="5001216" y="4123865"/>
                  </a:lnTo>
                  <a:lnTo>
                    <a:pt x="4974113" y="4164986"/>
                  </a:lnTo>
                  <a:lnTo>
                    <a:pt x="4944491" y="4203852"/>
                  </a:lnTo>
                  <a:lnTo>
                    <a:pt x="4909366" y="4243460"/>
                  </a:lnTo>
                  <a:lnTo>
                    <a:pt x="4872021" y="4279335"/>
                  </a:lnTo>
                  <a:lnTo>
                    <a:pt x="4832661" y="4311372"/>
                  </a:lnTo>
                  <a:lnTo>
                    <a:pt x="4791487" y="4339471"/>
                  </a:lnTo>
                  <a:lnTo>
                    <a:pt x="4748704" y="4363527"/>
                  </a:lnTo>
                  <a:lnTo>
                    <a:pt x="4704515" y="4383440"/>
                  </a:lnTo>
                  <a:lnTo>
                    <a:pt x="4659124" y="4399106"/>
                  </a:lnTo>
                  <a:lnTo>
                    <a:pt x="4612734" y="4410423"/>
                  </a:lnTo>
                  <a:lnTo>
                    <a:pt x="4565548" y="4417288"/>
                  </a:lnTo>
                  <a:lnTo>
                    <a:pt x="4517771" y="4419600"/>
                  </a:lnTo>
                  <a:lnTo>
                    <a:pt x="4467008" y="4419600"/>
                  </a:lnTo>
                  <a:lnTo>
                    <a:pt x="4416245" y="4419600"/>
                  </a:lnTo>
                  <a:lnTo>
                    <a:pt x="4365482" y="4419600"/>
                  </a:lnTo>
                  <a:lnTo>
                    <a:pt x="4314720" y="4419600"/>
                  </a:lnTo>
                  <a:lnTo>
                    <a:pt x="4263957" y="4419600"/>
                  </a:lnTo>
                  <a:lnTo>
                    <a:pt x="4213195" y="4419600"/>
                  </a:lnTo>
                  <a:lnTo>
                    <a:pt x="4162432" y="4419600"/>
                  </a:lnTo>
                  <a:lnTo>
                    <a:pt x="4111670" y="4419600"/>
                  </a:lnTo>
                  <a:lnTo>
                    <a:pt x="4060908" y="4419600"/>
                  </a:lnTo>
                  <a:lnTo>
                    <a:pt x="4010146" y="4419600"/>
                  </a:lnTo>
                  <a:lnTo>
                    <a:pt x="3959384" y="4419600"/>
                  </a:lnTo>
                  <a:lnTo>
                    <a:pt x="3908622" y="4419600"/>
                  </a:lnTo>
                  <a:lnTo>
                    <a:pt x="3857860" y="4419600"/>
                  </a:lnTo>
                  <a:lnTo>
                    <a:pt x="3807098" y="4419600"/>
                  </a:lnTo>
                  <a:lnTo>
                    <a:pt x="3756337" y="4419600"/>
                  </a:lnTo>
                  <a:lnTo>
                    <a:pt x="3705575" y="4419600"/>
                  </a:lnTo>
                  <a:lnTo>
                    <a:pt x="3654813" y="4419600"/>
                  </a:lnTo>
                  <a:lnTo>
                    <a:pt x="3604052" y="4419600"/>
                  </a:lnTo>
                  <a:lnTo>
                    <a:pt x="3553290" y="4419600"/>
                  </a:lnTo>
                  <a:lnTo>
                    <a:pt x="3502529" y="4419600"/>
                  </a:lnTo>
                  <a:lnTo>
                    <a:pt x="3451767" y="4419600"/>
                  </a:lnTo>
                  <a:lnTo>
                    <a:pt x="3401006" y="4419600"/>
                  </a:lnTo>
                  <a:lnTo>
                    <a:pt x="3350245" y="4419600"/>
                  </a:lnTo>
                  <a:lnTo>
                    <a:pt x="3299484" y="4419600"/>
                  </a:lnTo>
                  <a:lnTo>
                    <a:pt x="3248722" y="4419600"/>
                  </a:lnTo>
                  <a:lnTo>
                    <a:pt x="3197961" y="4419600"/>
                  </a:lnTo>
                  <a:lnTo>
                    <a:pt x="3147200" y="4419600"/>
                  </a:lnTo>
                  <a:lnTo>
                    <a:pt x="3096439" y="4419600"/>
                  </a:lnTo>
                  <a:lnTo>
                    <a:pt x="3045678" y="4419600"/>
                  </a:lnTo>
                  <a:lnTo>
                    <a:pt x="2994917" y="4419600"/>
                  </a:lnTo>
                  <a:lnTo>
                    <a:pt x="2944156" y="4419600"/>
                  </a:lnTo>
                  <a:lnTo>
                    <a:pt x="2893395" y="4419600"/>
                  </a:lnTo>
                  <a:lnTo>
                    <a:pt x="2842634" y="4419600"/>
                  </a:lnTo>
                  <a:lnTo>
                    <a:pt x="2791873" y="4419600"/>
                  </a:lnTo>
                  <a:lnTo>
                    <a:pt x="2741113" y="4419600"/>
                  </a:lnTo>
                  <a:lnTo>
                    <a:pt x="2690352" y="4419600"/>
                  </a:lnTo>
                  <a:lnTo>
                    <a:pt x="2639591" y="4419600"/>
                  </a:lnTo>
                  <a:lnTo>
                    <a:pt x="2588830" y="4419600"/>
                  </a:lnTo>
                  <a:lnTo>
                    <a:pt x="2538069" y="4419600"/>
                  </a:lnTo>
                  <a:lnTo>
                    <a:pt x="2487308" y="4419600"/>
                  </a:lnTo>
                  <a:lnTo>
                    <a:pt x="2436548" y="4419600"/>
                  </a:lnTo>
                  <a:lnTo>
                    <a:pt x="2385787" y="4419600"/>
                  </a:lnTo>
                  <a:lnTo>
                    <a:pt x="2335026" y="4419600"/>
                  </a:lnTo>
                  <a:lnTo>
                    <a:pt x="2284265" y="4419600"/>
                  </a:lnTo>
                  <a:lnTo>
                    <a:pt x="2233505" y="4419600"/>
                  </a:lnTo>
                  <a:lnTo>
                    <a:pt x="2182744" y="4419600"/>
                  </a:lnTo>
                  <a:lnTo>
                    <a:pt x="2131983" y="4419600"/>
                  </a:lnTo>
                  <a:lnTo>
                    <a:pt x="2081222" y="4419600"/>
                  </a:lnTo>
                  <a:lnTo>
                    <a:pt x="2030462" y="4419600"/>
                  </a:lnTo>
                  <a:lnTo>
                    <a:pt x="1979701" y="4419600"/>
                  </a:lnTo>
                  <a:lnTo>
                    <a:pt x="1928940" y="4419600"/>
                  </a:lnTo>
                  <a:lnTo>
                    <a:pt x="1878179" y="4419600"/>
                  </a:lnTo>
                  <a:lnTo>
                    <a:pt x="1827418" y="4419600"/>
                  </a:lnTo>
                  <a:lnTo>
                    <a:pt x="1776657" y="4419600"/>
                  </a:lnTo>
                  <a:lnTo>
                    <a:pt x="1725897" y="4419600"/>
                  </a:lnTo>
                  <a:lnTo>
                    <a:pt x="1675136" y="4419600"/>
                  </a:lnTo>
                  <a:lnTo>
                    <a:pt x="1624375" y="4419600"/>
                  </a:lnTo>
                  <a:lnTo>
                    <a:pt x="1573614" y="4419600"/>
                  </a:lnTo>
                  <a:lnTo>
                    <a:pt x="1522853" y="4419600"/>
                  </a:lnTo>
                  <a:lnTo>
                    <a:pt x="1472092" y="4419600"/>
                  </a:lnTo>
                  <a:lnTo>
                    <a:pt x="1421331" y="4419600"/>
                  </a:lnTo>
                  <a:lnTo>
                    <a:pt x="1370570" y="4419600"/>
                  </a:lnTo>
                  <a:lnTo>
                    <a:pt x="1319809" y="4419600"/>
                  </a:lnTo>
                  <a:lnTo>
                    <a:pt x="1269048" y="4419600"/>
                  </a:lnTo>
                  <a:lnTo>
                    <a:pt x="1218286" y="4419600"/>
                  </a:lnTo>
                  <a:lnTo>
                    <a:pt x="1167525" y="4419600"/>
                  </a:lnTo>
                  <a:lnTo>
                    <a:pt x="1116764" y="4419600"/>
                  </a:lnTo>
                  <a:lnTo>
                    <a:pt x="1066003" y="4419600"/>
                  </a:lnTo>
                  <a:lnTo>
                    <a:pt x="1015241" y="4419600"/>
                  </a:lnTo>
                  <a:lnTo>
                    <a:pt x="964480" y="4419600"/>
                  </a:lnTo>
                  <a:lnTo>
                    <a:pt x="913718" y="4419600"/>
                  </a:lnTo>
                  <a:lnTo>
                    <a:pt x="862957" y="4419600"/>
                  </a:lnTo>
                  <a:lnTo>
                    <a:pt x="812195" y="4419600"/>
                  </a:lnTo>
                  <a:lnTo>
                    <a:pt x="761433" y="4419600"/>
                  </a:lnTo>
                  <a:lnTo>
                    <a:pt x="710672" y="4419600"/>
                  </a:lnTo>
                  <a:lnTo>
                    <a:pt x="659910" y="4419600"/>
                  </a:lnTo>
                  <a:lnTo>
                    <a:pt x="609148" y="4419600"/>
                  </a:lnTo>
                  <a:lnTo>
                    <a:pt x="558386" y="4419600"/>
                  </a:lnTo>
                  <a:lnTo>
                    <a:pt x="507624" y="4419600"/>
                  </a:lnTo>
                  <a:lnTo>
                    <a:pt x="456862" y="4419600"/>
                  </a:lnTo>
                  <a:lnTo>
                    <a:pt x="406100" y="4419600"/>
                  </a:lnTo>
                  <a:lnTo>
                    <a:pt x="355338" y="4419600"/>
                  </a:lnTo>
                  <a:lnTo>
                    <a:pt x="304575" y="4419600"/>
                  </a:lnTo>
                  <a:lnTo>
                    <a:pt x="253813" y="4419600"/>
                  </a:lnTo>
                  <a:lnTo>
                    <a:pt x="203050" y="4419600"/>
                  </a:lnTo>
                  <a:lnTo>
                    <a:pt x="152288" y="4419600"/>
                  </a:lnTo>
                  <a:lnTo>
                    <a:pt x="101525" y="4419600"/>
                  </a:lnTo>
                  <a:lnTo>
                    <a:pt x="50762" y="4419600"/>
                  </a:lnTo>
                  <a:lnTo>
                    <a:pt x="0" y="44196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65548" y="2310"/>
                  </a:lnTo>
                  <a:lnTo>
                    <a:pt x="4612734" y="9175"/>
                  </a:lnTo>
                  <a:lnTo>
                    <a:pt x="4659124" y="20491"/>
                  </a:lnTo>
                  <a:lnTo>
                    <a:pt x="4704515" y="36157"/>
                  </a:lnTo>
                  <a:lnTo>
                    <a:pt x="4748704" y="56070"/>
                  </a:lnTo>
                  <a:lnTo>
                    <a:pt x="4791487" y="80128"/>
                  </a:lnTo>
                  <a:lnTo>
                    <a:pt x="4832661" y="108230"/>
                  </a:lnTo>
                  <a:lnTo>
                    <a:pt x="4872021" y="140273"/>
                  </a:lnTo>
                  <a:lnTo>
                    <a:pt x="4909366" y="176154"/>
                  </a:lnTo>
                  <a:lnTo>
                    <a:pt x="4944491" y="215773"/>
                  </a:lnTo>
                  <a:lnTo>
                    <a:pt x="4974113" y="254645"/>
                  </a:lnTo>
                  <a:lnTo>
                    <a:pt x="5001216" y="295768"/>
                  </a:lnTo>
                  <a:lnTo>
                    <a:pt x="5025735" y="338958"/>
                  </a:lnTo>
                  <a:lnTo>
                    <a:pt x="5047608" y="384029"/>
                  </a:lnTo>
                  <a:lnTo>
                    <a:pt x="5066771" y="430794"/>
                  </a:lnTo>
                  <a:lnTo>
                    <a:pt x="5083160" y="479070"/>
                  </a:lnTo>
                  <a:lnTo>
                    <a:pt x="5096712" y="528669"/>
                  </a:lnTo>
                  <a:lnTo>
                    <a:pt x="5107363" y="579407"/>
                  </a:lnTo>
                  <a:lnTo>
                    <a:pt x="5115049" y="631099"/>
                  </a:lnTo>
                  <a:lnTo>
                    <a:pt x="5119708" y="683558"/>
                  </a:lnTo>
                  <a:lnTo>
                    <a:pt x="5121275" y="736600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7259" y="1821942"/>
            <a:ext cx="4782185" cy="42335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08305" marR="133985" indent="-396240">
              <a:lnSpc>
                <a:spcPts val="2380"/>
              </a:lnSpc>
              <a:spcBef>
                <a:spcPts val="3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2200" spc="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thứ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tự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cần </a:t>
            </a:r>
            <a:r>
              <a:rPr sz="2200" spc="-59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thành một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án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Mỗi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kết thúc</a:t>
            </a:r>
            <a:r>
              <a:rPr sz="22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với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phân</a:t>
            </a:r>
            <a:endParaRPr sz="2200">
              <a:latin typeface="Arial"/>
              <a:cs typeface="Arial"/>
            </a:endParaRPr>
          </a:p>
          <a:p>
            <a:pPr marL="408305">
              <a:lnSpc>
                <a:spcPts val="2510"/>
              </a:lnSpc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phối</a:t>
            </a:r>
            <a:endParaRPr sz="2200">
              <a:latin typeface="Arial"/>
              <a:cs typeface="Arial"/>
            </a:endParaRPr>
          </a:p>
          <a:p>
            <a:pPr marL="408305" marR="21590" indent="-396240">
              <a:lnSpc>
                <a:spcPts val="2380"/>
              </a:lnSpc>
              <a:spcBef>
                <a:spcPts val="43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Tài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liệu, thiết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kế,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nguyên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mẫu,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mô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hình dữ liệu, thiết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kế cơ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sở dữ liệu,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màn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hình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nhập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dữ liệu làm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việc,</a:t>
            </a:r>
            <a:r>
              <a:rPr sz="2200" spc="4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Xác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phụ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thuộc</a:t>
            </a:r>
            <a:endParaRPr sz="2200">
              <a:latin typeface="Arial"/>
              <a:cs typeface="Arial"/>
            </a:endParaRPr>
          </a:p>
          <a:p>
            <a:pPr marL="408305" marR="200025" indent="-396240">
              <a:lnSpc>
                <a:spcPts val="2380"/>
              </a:lnSpc>
              <a:spcBef>
                <a:spcPts val="43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 tính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gian hoàn thành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 vụ,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chi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phí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và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lao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động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cần </a:t>
            </a:r>
            <a:r>
              <a:rPr sz="2200" spc="-59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endParaRPr sz="2200">
              <a:latin typeface="Arial"/>
              <a:cs typeface="Arial"/>
            </a:endParaRPr>
          </a:p>
          <a:p>
            <a:pPr marL="408305" marR="5080" indent="-396240">
              <a:lnSpc>
                <a:spcPts val="2380"/>
              </a:lnSpc>
              <a:spcBef>
                <a:spcPts val="384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Được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tạo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bởi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phần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mềm</a:t>
            </a:r>
            <a:r>
              <a:rPr sz="22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quản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lý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án,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ví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dụ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như</a:t>
            </a:r>
            <a:r>
              <a:rPr sz="22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Microsoft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Project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071242"/>
            <a:ext cx="2905125" cy="3600450"/>
            <a:chOff x="520700" y="2071242"/>
            <a:chExt cx="2905125" cy="36004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083942"/>
              <a:ext cx="2879725" cy="35747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083942"/>
              <a:ext cx="2879725" cy="3575050"/>
            </a:xfrm>
            <a:custGeom>
              <a:avLst/>
              <a:gdLst/>
              <a:ahLst/>
              <a:cxnLst/>
              <a:rect l="l" t="t" r="r" b="b"/>
              <a:pathLst>
                <a:path w="2879725" h="3575050">
                  <a:moveTo>
                    <a:pt x="0" y="379095"/>
                  </a:moveTo>
                  <a:lnTo>
                    <a:pt x="4162" y="329249"/>
                  </a:lnTo>
                  <a:lnTo>
                    <a:pt x="16444" y="280688"/>
                  </a:lnTo>
                  <a:lnTo>
                    <a:pt x="36536" y="233997"/>
                  </a:lnTo>
                  <a:lnTo>
                    <a:pt x="64128" y="189761"/>
                  </a:lnTo>
                  <a:lnTo>
                    <a:pt x="98911" y="148566"/>
                  </a:lnTo>
                  <a:lnTo>
                    <a:pt x="140576" y="110998"/>
                  </a:lnTo>
                  <a:lnTo>
                    <a:pt x="181039" y="82455"/>
                  </a:lnTo>
                  <a:lnTo>
                    <a:pt x="224958" y="57890"/>
                  </a:lnTo>
                  <a:lnTo>
                    <a:pt x="271864" y="37452"/>
                  </a:lnTo>
                  <a:lnTo>
                    <a:pt x="321288" y="21293"/>
                  </a:lnTo>
                  <a:lnTo>
                    <a:pt x="372759" y="9564"/>
                  </a:lnTo>
                  <a:lnTo>
                    <a:pt x="425810" y="2416"/>
                  </a:lnTo>
                  <a:lnTo>
                    <a:pt x="479971" y="0"/>
                  </a:lnTo>
                  <a:lnTo>
                    <a:pt x="2399792" y="0"/>
                  </a:lnTo>
                  <a:lnTo>
                    <a:pt x="2453932" y="2416"/>
                  </a:lnTo>
                  <a:lnTo>
                    <a:pt x="2506966" y="9564"/>
                  </a:lnTo>
                  <a:lnTo>
                    <a:pt x="2558425" y="21293"/>
                  </a:lnTo>
                  <a:lnTo>
                    <a:pt x="2607840" y="37452"/>
                  </a:lnTo>
                  <a:lnTo>
                    <a:pt x="2654743" y="57890"/>
                  </a:lnTo>
                  <a:lnTo>
                    <a:pt x="2698664" y="82455"/>
                  </a:lnTo>
                  <a:lnTo>
                    <a:pt x="2739136" y="110998"/>
                  </a:lnTo>
                  <a:lnTo>
                    <a:pt x="2780814" y="148566"/>
                  </a:lnTo>
                  <a:lnTo>
                    <a:pt x="2815604" y="189761"/>
                  </a:lnTo>
                  <a:lnTo>
                    <a:pt x="2843196" y="233997"/>
                  </a:lnTo>
                  <a:lnTo>
                    <a:pt x="2863285" y="280688"/>
                  </a:lnTo>
                  <a:lnTo>
                    <a:pt x="2875563" y="329249"/>
                  </a:lnTo>
                  <a:lnTo>
                    <a:pt x="2879725" y="379095"/>
                  </a:lnTo>
                  <a:lnTo>
                    <a:pt x="2879725" y="3195574"/>
                  </a:lnTo>
                  <a:lnTo>
                    <a:pt x="2875563" y="3245419"/>
                  </a:lnTo>
                  <a:lnTo>
                    <a:pt x="2863285" y="3293980"/>
                  </a:lnTo>
                  <a:lnTo>
                    <a:pt x="2843196" y="3340671"/>
                  </a:lnTo>
                  <a:lnTo>
                    <a:pt x="2815604" y="3384907"/>
                  </a:lnTo>
                  <a:lnTo>
                    <a:pt x="2780814" y="3426102"/>
                  </a:lnTo>
                  <a:lnTo>
                    <a:pt x="2739136" y="3463671"/>
                  </a:lnTo>
                  <a:lnTo>
                    <a:pt x="2698664" y="3492212"/>
                  </a:lnTo>
                  <a:lnTo>
                    <a:pt x="2654743" y="3516785"/>
                  </a:lnTo>
                  <a:lnTo>
                    <a:pt x="2607840" y="3537235"/>
                  </a:lnTo>
                  <a:lnTo>
                    <a:pt x="2558425" y="3553409"/>
                  </a:lnTo>
                  <a:lnTo>
                    <a:pt x="2506966" y="3565153"/>
                  </a:lnTo>
                  <a:lnTo>
                    <a:pt x="2453932" y="3572311"/>
                  </a:lnTo>
                  <a:lnTo>
                    <a:pt x="2399792" y="3574732"/>
                  </a:lnTo>
                  <a:lnTo>
                    <a:pt x="479958" y="3574732"/>
                  </a:lnTo>
                  <a:lnTo>
                    <a:pt x="425802" y="3572311"/>
                  </a:lnTo>
                  <a:lnTo>
                    <a:pt x="372755" y="3565153"/>
                  </a:lnTo>
                  <a:lnTo>
                    <a:pt x="321285" y="3553409"/>
                  </a:lnTo>
                  <a:lnTo>
                    <a:pt x="271863" y="3537235"/>
                  </a:lnTo>
                  <a:lnTo>
                    <a:pt x="224958" y="3516785"/>
                  </a:lnTo>
                  <a:lnTo>
                    <a:pt x="181039" y="3492212"/>
                  </a:lnTo>
                  <a:lnTo>
                    <a:pt x="140576" y="3463671"/>
                  </a:lnTo>
                  <a:lnTo>
                    <a:pt x="98911" y="3426102"/>
                  </a:lnTo>
                  <a:lnTo>
                    <a:pt x="64128" y="3384907"/>
                  </a:lnTo>
                  <a:lnTo>
                    <a:pt x="36536" y="3340671"/>
                  </a:lnTo>
                  <a:lnTo>
                    <a:pt x="16444" y="3293980"/>
                  </a:lnTo>
                  <a:lnTo>
                    <a:pt x="4162" y="3245419"/>
                  </a:lnTo>
                  <a:lnTo>
                    <a:pt x="0" y="3195574"/>
                  </a:lnTo>
                  <a:lnTo>
                    <a:pt x="0" y="37909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6297" y="2803016"/>
            <a:ext cx="2235200" cy="20561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sz="36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Work- </a:t>
            </a:r>
            <a:r>
              <a:rPr sz="3600" spc="-1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Br</a:t>
            </a:r>
            <a:r>
              <a:rPr sz="36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e</a:t>
            </a:r>
            <a:r>
              <a:rPr sz="360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akd</a:t>
            </a:r>
            <a:r>
              <a:rPr sz="3600" spc="-3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o</a:t>
            </a:r>
            <a:r>
              <a:rPr sz="360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wn  </a:t>
            </a:r>
            <a:r>
              <a:rPr sz="3600" spc="-1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Structure 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(</a:t>
            </a:r>
            <a:r>
              <a:rPr sz="36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WBS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)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54864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Cấu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 trúc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Work-Breakdown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hướng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quản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lý </a:t>
            </a:r>
            <a:r>
              <a:rPr sz="2800" spc="-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dự án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như thế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82826"/>
            <a:ext cx="5146675" cy="897255"/>
            <a:chOff x="3400425" y="1782826"/>
            <a:chExt cx="5146675" cy="897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95526"/>
              <a:ext cx="5121275" cy="871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95526"/>
              <a:ext cx="5121275" cy="871855"/>
            </a:xfrm>
            <a:custGeom>
              <a:avLst/>
              <a:gdLst/>
              <a:ahLst/>
              <a:cxnLst/>
              <a:rect l="l" t="t" r="r" b="b"/>
              <a:pathLst>
                <a:path w="5121275" h="871855">
                  <a:moveTo>
                    <a:pt x="5121275" y="145161"/>
                  </a:moveTo>
                  <a:lnTo>
                    <a:pt x="5121275" y="726186"/>
                  </a:lnTo>
                  <a:lnTo>
                    <a:pt x="5113870" y="772117"/>
                  </a:lnTo>
                  <a:lnTo>
                    <a:pt x="5093249" y="812001"/>
                  </a:lnTo>
                  <a:lnTo>
                    <a:pt x="5061802" y="843448"/>
                  </a:lnTo>
                  <a:lnTo>
                    <a:pt x="5021918" y="864069"/>
                  </a:lnTo>
                  <a:lnTo>
                    <a:pt x="4975986" y="871474"/>
                  </a:lnTo>
                  <a:lnTo>
                    <a:pt x="0" y="871474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21918" y="7403"/>
                  </a:lnTo>
                  <a:lnTo>
                    <a:pt x="5061802" y="28017"/>
                  </a:lnTo>
                  <a:lnTo>
                    <a:pt x="5093249" y="59445"/>
                  </a:lnTo>
                  <a:lnTo>
                    <a:pt x="5113870" y="99291"/>
                  </a:lnTo>
                  <a:lnTo>
                    <a:pt x="5121275" y="145161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46779" y="1938654"/>
            <a:ext cx="43694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ó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ả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q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ề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ồ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m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q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tr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ì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nh 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nghiệp</a:t>
            </a:r>
            <a:r>
              <a:rPr sz="18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thành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phần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HTTT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125" cy="1320800"/>
            <a:chOff x="520700" y="1589150"/>
            <a:chExt cx="2905125" cy="132080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2698115" y="0"/>
                  </a:moveTo>
                  <a:lnTo>
                    <a:pt x="181546" y="0"/>
                  </a:lnTo>
                  <a:lnTo>
                    <a:pt x="139919" y="5701"/>
                  </a:lnTo>
                  <a:lnTo>
                    <a:pt x="101706" y="21941"/>
                  </a:lnTo>
                  <a:lnTo>
                    <a:pt x="67997" y="47426"/>
                  </a:lnTo>
                  <a:lnTo>
                    <a:pt x="39883" y="80859"/>
                  </a:lnTo>
                  <a:lnTo>
                    <a:pt x="18452" y="120946"/>
                  </a:lnTo>
                  <a:lnTo>
                    <a:pt x="4794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4794" y="1128881"/>
                  </a:lnTo>
                  <a:lnTo>
                    <a:pt x="18452" y="1174326"/>
                  </a:lnTo>
                  <a:lnTo>
                    <a:pt x="39883" y="1214413"/>
                  </a:lnTo>
                  <a:lnTo>
                    <a:pt x="67997" y="1247846"/>
                  </a:lnTo>
                  <a:lnTo>
                    <a:pt x="101706" y="1273331"/>
                  </a:lnTo>
                  <a:lnTo>
                    <a:pt x="139919" y="1289571"/>
                  </a:lnTo>
                  <a:lnTo>
                    <a:pt x="181546" y="1295273"/>
                  </a:lnTo>
                  <a:lnTo>
                    <a:pt x="2698115" y="1295273"/>
                  </a:lnTo>
                  <a:lnTo>
                    <a:pt x="2739765" y="1289571"/>
                  </a:lnTo>
                  <a:lnTo>
                    <a:pt x="2777995" y="1273331"/>
                  </a:lnTo>
                  <a:lnTo>
                    <a:pt x="2811715" y="1247846"/>
                  </a:lnTo>
                  <a:lnTo>
                    <a:pt x="2839836" y="1214413"/>
                  </a:lnTo>
                  <a:lnTo>
                    <a:pt x="2861271" y="1174326"/>
                  </a:lnTo>
                  <a:lnTo>
                    <a:pt x="2874930" y="1128881"/>
                  </a:lnTo>
                  <a:lnTo>
                    <a:pt x="2879725" y="1079373"/>
                  </a:lnTo>
                  <a:lnTo>
                    <a:pt x="2879725" y="215900"/>
                  </a:lnTo>
                  <a:lnTo>
                    <a:pt x="2874930" y="166391"/>
                  </a:lnTo>
                  <a:lnTo>
                    <a:pt x="2861271" y="120946"/>
                  </a:lnTo>
                  <a:lnTo>
                    <a:pt x="2839836" y="80859"/>
                  </a:lnTo>
                  <a:lnTo>
                    <a:pt x="2811715" y="47426"/>
                  </a:lnTo>
                  <a:lnTo>
                    <a:pt x="2777995" y="21941"/>
                  </a:lnTo>
                  <a:lnTo>
                    <a:pt x="2739765" y="5701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0" y="215900"/>
                  </a:moveTo>
                  <a:lnTo>
                    <a:pt x="4794" y="166391"/>
                  </a:lnTo>
                  <a:lnTo>
                    <a:pt x="18452" y="120946"/>
                  </a:lnTo>
                  <a:lnTo>
                    <a:pt x="39883" y="80859"/>
                  </a:lnTo>
                  <a:lnTo>
                    <a:pt x="67997" y="47426"/>
                  </a:lnTo>
                  <a:lnTo>
                    <a:pt x="101706" y="21941"/>
                  </a:lnTo>
                  <a:lnTo>
                    <a:pt x="139919" y="5701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39765" y="5701"/>
                  </a:lnTo>
                  <a:lnTo>
                    <a:pt x="2777995" y="21941"/>
                  </a:lnTo>
                  <a:lnTo>
                    <a:pt x="2811715" y="47426"/>
                  </a:lnTo>
                  <a:lnTo>
                    <a:pt x="2839836" y="80859"/>
                  </a:lnTo>
                  <a:lnTo>
                    <a:pt x="2861271" y="120946"/>
                  </a:lnTo>
                  <a:lnTo>
                    <a:pt x="2874930" y="166391"/>
                  </a:lnTo>
                  <a:lnTo>
                    <a:pt x="2879725" y="215900"/>
                  </a:lnTo>
                  <a:lnTo>
                    <a:pt x="2879725" y="1079373"/>
                  </a:lnTo>
                  <a:lnTo>
                    <a:pt x="2874930" y="1128881"/>
                  </a:lnTo>
                  <a:lnTo>
                    <a:pt x="2861271" y="1174326"/>
                  </a:lnTo>
                  <a:lnTo>
                    <a:pt x="2839836" y="1214413"/>
                  </a:lnTo>
                  <a:lnTo>
                    <a:pt x="2811715" y="1247846"/>
                  </a:lnTo>
                  <a:lnTo>
                    <a:pt x="2777995" y="1273331"/>
                  </a:lnTo>
                  <a:lnTo>
                    <a:pt x="2739765" y="1289571"/>
                  </a:lnTo>
                  <a:lnTo>
                    <a:pt x="2698115" y="1295273"/>
                  </a:lnTo>
                  <a:lnTo>
                    <a:pt x="181546" y="1295273"/>
                  </a:lnTo>
                  <a:lnTo>
                    <a:pt x="139919" y="1289571"/>
                  </a:lnTo>
                  <a:lnTo>
                    <a:pt x="101706" y="1273331"/>
                  </a:lnTo>
                  <a:lnTo>
                    <a:pt x="67997" y="1247846"/>
                  </a:lnTo>
                  <a:lnTo>
                    <a:pt x="39883" y="1214413"/>
                  </a:lnTo>
                  <a:lnTo>
                    <a:pt x="18452" y="1174326"/>
                  </a:lnTo>
                  <a:lnTo>
                    <a:pt x="4794" y="1128881"/>
                  </a:lnTo>
                  <a:lnTo>
                    <a:pt x="0" y="107937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7049" y="1709750"/>
            <a:ext cx="2493010" cy="10407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ts val="1939"/>
              </a:lnSpc>
              <a:spcBef>
                <a:spcPts val="35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Tránh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rủi ro lịch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b="1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bao giờ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triển hệ thống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800" b="1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in-house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2913126"/>
            <a:ext cx="5146675" cy="897255"/>
            <a:chOff x="3400425" y="2913126"/>
            <a:chExt cx="5146675" cy="8972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2925826"/>
              <a:ext cx="5121275" cy="8714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2925826"/>
              <a:ext cx="5121275" cy="871855"/>
            </a:xfrm>
            <a:custGeom>
              <a:avLst/>
              <a:gdLst/>
              <a:ahLst/>
              <a:cxnLst/>
              <a:rect l="l" t="t" r="r" b="b"/>
              <a:pathLst>
                <a:path w="5121275" h="871854">
                  <a:moveTo>
                    <a:pt x="5121275" y="145161"/>
                  </a:moveTo>
                  <a:lnTo>
                    <a:pt x="5121275" y="726186"/>
                  </a:lnTo>
                  <a:lnTo>
                    <a:pt x="5113870" y="772117"/>
                  </a:lnTo>
                  <a:lnTo>
                    <a:pt x="5093249" y="812001"/>
                  </a:lnTo>
                  <a:lnTo>
                    <a:pt x="5061802" y="843448"/>
                  </a:lnTo>
                  <a:lnTo>
                    <a:pt x="5021918" y="864069"/>
                  </a:lnTo>
                  <a:lnTo>
                    <a:pt x="4975986" y="871474"/>
                  </a:lnTo>
                  <a:lnTo>
                    <a:pt x="0" y="871474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21918" y="7403"/>
                  </a:lnTo>
                  <a:lnTo>
                    <a:pt x="5061802" y="28017"/>
                  </a:lnTo>
                  <a:lnTo>
                    <a:pt x="5093249" y="59445"/>
                  </a:lnTo>
                  <a:lnTo>
                    <a:pt x="5113870" y="99291"/>
                  </a:lnTo>
                  <a:lnTo>
                    <a:pt x="5121275" y="145161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46779" y="3069082"/>
            <a:ext cx="49790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m kết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kh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ô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ặ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chẽ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chức năng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cuối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của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2944876"/>
            <a:ext cx="2905125" cy="852805"/>
            <a:chOff x="520700" y="2944876"/>
            <a:chExt cx="2905125" cy="852805"/>
          </a:xfrm>
        </p:grpSpPr>
        <p:sp>
          <p:nvSpPr>
            <p:cNvPr id="15" name="object 15"/>
            <p:cNvSpPr/>
            <p:nvPr/>
          </p:nvSpPr>
          <p:spPr>
            <a:xfrm>
              <a:off x="533400" y="2957576"/>
              <a:ext cx="2879725" cy="827405"/>
            </a:xfrm>
            <a:custGeom>
              <a:avLst/>
              <a:gdLst/>
              <a:ahLst/>
              <a:cxnLst/>
              <a:rect l="l" t="t" r="r" b="b"/>
              <a:pathLst>
                <a:path w="2879725" h="827404">
                  <a:moveTo>
                    <a:pt x="2698115" y="0"/>
                  </a:moveTo>
                  <a:lnTo>
                    <a:pt x="181546" y="0"/>
                  </a:lnTo>
                  <a:lnTo>
                    <a:pt x="124163" y="7015"/>
                  </a:lnTo>
                  <a:lnTo>
                    <a:pt x="74327" y="26558"/>
                  </a:lnTo>
                  <a:lnTo>
                    <a:pt x="35027" y="56372"/>
                  </a:lnTo>
                  <a:lnTo>
                    <a:pt x="9255" y="94203"/>
                  </a:lnTo>
                  <a:lnTo>
                    <a:pt x="0" y="137795"/>
                  </a:lnTo>
                  <a:lnTo>
                    <a:pt x="0" y="689229"/>
                  </a:lnTo>
                  <a:lnTo>
                    <a:pt x="9255" y="732771"/>
                  </a:lnTo>
                  <a:lnTo>
                    <a:pt x="35027" y="770596"/>
                  </a:lnTo>
                  <a:lnTo>
                    <a:pt x="74327" y="800429"/>
                  </a:lnTo>
                  <a:lnTo>
                    <a:pt x="124163" y="819996"/>
                  </a:lnTo>
                  <a:lnTo>
                    <a:pt x="181546" y="827024"/>
                  </a:lnTo>
                  <a:lnTo>
                    <a:pt x="2698115" y="827024"/>
                  </a:lnTo>
                  <a:lnTo>
                    <a:pt x="2755529" y="819996"/>
                  </a:lnTo>
                  <a:lnTo>
                    <a:pt x="2805384" y="800429"/>
                  </a:lnTo>
                  <a:lnTo>
                    <a:pt x="2844693" y="770596"/>
                  </a:lnTo>
                  <a:lnTo>
                    <a:pt x="2870469" y="732771"/>
                  </a:lnTo>
                  <a:lnTo>
                    <a:pt x="2879725" y="689229"/>
                  </a:lnTo>
                  <a:lnTo>
                    <a:pt x="2879725" y="137795"/>
                  </a:lnTo>
                  <a:lnTo>
                    <a:pt x="2870469" y="94203"/>
                  </a:lnTo>
                  <a:lnTo>
                    <a:pt x="2844693" y="56372"/>
                  </a:lnTo>
                  <a:lnTo>
                    <a:pt x="2805384" y="26558"/>
                  </a:lnTo>
                  <a:lnTo>
                    <a:pt x="2755529" y="7015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2957576"/>
              <a:ext cx="2879725" cy="827405"/>
            </a:xfrm>
            <a:custGeom>
              <a:avLst/>
              <a:gdLst/>
              <a:ahLst/>
              <a:cxnLst/>
              <a:rect l="l" t="t" r="r" b="b"/>
              <a:pathLst>
                <a:path w="2879725" h="827404">
                  <a:moveTo>
                    <a:pt x="0" y="137795"/>
                  </a:moveTo>
                  <a:lnTo>
                    <a:pt x="9255" y="94203"/>
                  </a:lnTo>
                  <a:lnTo>
                    <a:pt x="35027" y="56372"/>
                  </a:lnTo>
                  <a:lnTo>
                    <a:pt x="74327" y="26558"/>
                  </a:lnTo>
                  <a:lnTo>
                    <a:pt x="124163" y="7015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55529" y="7015"/>
                  </a:lnTo>
                  <a:lnTo>
                    <a:pt x="2805384" y="26558"/>
                  </a:lnTo>
                  <a:lnTo>
                    <a:pt x="2844693" y="56372"/>
                  </a:lnTo>
                  <a:lnTo>
                    <a:pt x="2870469" y="94203"/>
                  </a:lnTo>
                  <a:lnTo>
                    <a:pt x="2879725" y="137795"/>
                  </a:lnTo>
                  <a:lnTo>
                    <a:pt x="2879725" y="689229"/>
                  </a:lnTo>
                  <a:lnTo>
                    <a:pt x="2870469" y="732771"/>
                  </a:lnTo>
                  <a:lnTo>
                    <a:pt x="2844693" y="770596"/>
                  </a:lnTo>
                  <a:lnTo>
                    <a:pt x="2805384" y="800429"/>
                  </a:lnTo>
                  <a:lnTo>
                    <a:pt x="2755529" y="819996"/>
                  </a:lnTo>
                  <a:lnTo>
                    <a:pt x="2698115" y="827024"/>
                  </a:lnTo>
                  <a:lnTo>
                    <a:pt x="181546" y="827024"/>
                  </a:lnTo>
                  <a:lnTo>
                    <a:pt x="124163" y="819996"/>
                  </a:lnTo>
                  <a:lnTo>
                    <a:pt x="74327" y="800429"/>
                  </a:lnTo>
                  <a:lnTo>
                    <a:pt x="35027" y="770596"/>
                  </a:lnTo>
                  <a:lnTo>
                    <a:pt x="9255" y="732771"/>
                  </a:lnTo>
                  <a:lnTo>
                    <a:pt x="0" y="689229"/>
                  </a:lnTo>
                  <a:lnTo>
                    <a:pt x="0" y="13779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360" y="3202051"/>
            <a:ext cx="254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“Chúng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tôi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biết”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0700" y="3878198"/>
            <a:ext cx="2905125" cy="720725"/>
            <a:chOff x="520700" y="3878198"/>
            <a:chExt cx="2905125" cy="720725"/>
          </a:xfrm>
        </p:grpSpPr>
        <p:sp>
          <p:nvSpPr>
            <p:cNvPr id="19" name="object 19"/>
            <p:cNvSpPr/>
            <p:nvPr/>
          </p:nvSpPr>
          <p:spPr>
            <a:xfrm>
              <a:off x="533400" y="3890898"/>
              <a:ext cx="2879725" cy="695325"/>
            </a:xfrm>
            <a:custGeom>
              <a:avLst/>
              <a:gdLst/>
              <a:ahLst/>
              <a:cxnLst/>
              <a:rect l="l" t="t" r="r" b="b"/>
              <a:pathLst>
                <a:path w="2879725" h="695325">
                  <a:moveTo>
                    <a:pt x="2698115" y="0"/>
                  </a:moveTo>
                  <a:lnTo>
                    <a:pt x="181546" y="0"/>
                  </a:lnTo>
                  <a:lnTo>
                    <a:pt x="124163" y="5914"/>
                  </a:lnTo>
                  <a:lnTo>
                    <a:pt x="74327" y="22380"/>
                  </a:lnTo>
                  <a:lnTo>
                    <a:pt x="35027" y="47484"/>
                  </a:lnTo>
                  <a:lnTo>
                    <a:pt x="9255" y="79313"/>
                  </a:lnTo>
                  <a:lnTo>
                    <a:pt x="0" y="115950"/>
                  </a:lnTo>
                  <a:lnTo>
                    <a:pt x="0" y="579501"/>
                  </a:lnTo>
                  <a:lnTo>
                    <a:pt x="35027" y="647922"/>
                  </a:lnTo>
                  <a:lnTo>
                    <a:pt x="74327" y="672989"/>
                  </a:lnTo>
                  <a:lnTo>
                    <a:pt x="124163" y="689424"/>
                  </a:lnTo>
                  <a:lnTo>
                    <a:pt x="181546" y="695325"/>
                  </a:lnTo>
                  <a:lnTo>
                    <a:pt x="2698115" y="695325"/>
                  </a:lnTo>
                  <a:lnTo>
                    <a:pt x="2755529" y="689424"/>
                  </a:lnTo>
                  <a:lnTo>
                    <a:pt x="2805384" y="672989"/>
                  </a:lnTo>
                  <a:lnTo>
                    <a:pt x="2844693" y="647922"/>
                  </a:lnTo>
                  <a:lnTo>
                    <a:pt x="2870469" y="616125"/>
                  </a:lnTo>
                  <a:lnTo>
                    <a:pt x="2879725" y="579501"/>
                  </a:lnTo>
                  <a:lnTo>
                    <a:pt x="2879725" y="115950"/>
                  </a:lnTo>
                  <a:lnTo>
                    <a:pt x="2844693" y="47484"/>
                  </a:lnTo>
                  <a:lnTo>
                    <a:pt x="2805384" y="22380"/>
                  </a:lnTo>
                  <a:lnTo>
                    <a:pt x="2755529" y="5914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400" y="3890898"/>
              <a:ext cx="2879725" cy="695325"/>
            </a:xfrm>
            <a:custGeom>
              <a:avLst/>
              <a:gdLst/>
              <a:ahLst/>
              <a:cxnLst/>
              <a:rect l="l" t="t" r="r" b="b"/>
              <a:pathLst>
                <a:path w="2879725" h="695325">
                  <a:moveTo>
                    <a:pt x="0" y="115950"/>
                  </a:moveTo>
                  <a:lnTo>
                    <a:pt x="35027" y="47484"/>
                  </a:lnTo>
                  <a:lnTo>
                    <a:pt x="74327" y="22380"/>
                  </a:lnTo>
                  <a:lnTo>
                    <a:pt x="124163" y="5914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55529" y="5914"/>
                  </a:lnTo>
                  <a:lnTo>
                    <a:pt x="2805384" y="22380"/>
                  </a:lnTo>
                  <a:lnTo>
                    <a:pt x="2844693" y="47484"/>
                  </a:lnTo>
                  <a:lnTo>
                    <a:pt x="2870469" y="79313"/>
                  </a:lnTo>
                  <a:lnTo>
                    <a:pt x="2879725" y="115950"/>
                  </a:lnTo>
                  <a:lnTo>
                    <a:pt x="2879725" y="579501"/>
                  </a:lnTo>
                  <a:lnTo>
                    <a:pt x="2844693" y="647922"/>
                  </a:lnTo>
                  <a:lnTo>
                    <a:pt x="2805384" y="672989"/>
                  </a:lnTo>
                  <a:lnTo>
                    <a:pt x="2755529" y="689424"/>
                  </a:lnTo>
                  <a:lnTo>
                    <a:pt x="2698115" y="695325"/>
                  </a:lnTo>
                  <a:lnTo>
                    <a:pt x="181546" y="695325"/>
                  </a:lnTo>
                  <a:lnTo>
                    <a:pt x="124163" y="689424"/>
                  </a:lnTo>
                  <a:lnTo>
                    <a:pt x="74327" y="672989"/>
                  </a:lnTo>
                  <a:lnTo>
                    <a:pt x="35027" y="647922"/>
                  </a:lnTo>
                  <a:lnTo>
                    <a:pt x="9255" y="616125"/>
                  </a:lnTo>
                  <a:lnTo>
                    <a:pt x="0" y="579501"/>
                  </a:lnTo>
                  <a:lnTo>
                    <a:pt x="0" y="1159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9345" y="3946397"/>
            <a:ext cx="232727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91820" marR="5080" indent="-579755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trước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đây,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00425" y="4700651"/>
            <a:ext cx="5146675" cy="1355725"/>
            <a:chOff x="3400425" y="4700651"/>
            <a:chExt cx="5146675" cy="135572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713351"/>
              <a:ext cx="5121275" cy="13302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13125" y="4713351"/>
              <a:ext cx="5121275" cy="1330325"/>
            </a:xfrm>
            <a:custGeom>
              <a:avLst/>
              <a:gdLst/>
              <a:ahLst/>
              <a:cxnLst/>
              <a:rect l="l" t="t" r="r" b="b"/>
              <a:pathLst>
                <a:path w="5121275" h="1330325">
                  <a:moveTo>
                    <a:pt x="5121275" y="221615"/>
                  </a:moveTo>
                  <a:lnTo>
                    <a:pt x="5121275" y="1108532"/>
                  </a:lnTo>
                  <a:lnTo>
                    <a:pt x="5116086" y="1167475"/>
                  </a:lnTo>
                  <a:lnTo>
                    <a:pt x="5101444" y="1220441"/>
                  </a:lnTo>
                  <a:lnTo>
                    <a:pt x="5078730" y="1265316"/>
                  </a:lnTo>
                  <a:lnTo>
                    <a:pt x="5049327" y="1299987"/>
                  </a:lnTo>
                  <a:lnTo>
                    <a:pt x="5014618" y="1322340"/>
                  </a:lnTo>
                  <a:lnTo>
                    <a:pt x="4975986" y="1330261"/>
                  </a:lnTo>
                  <a:lnTo>
                    <a:pt x="0" y="1330261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14618" y="7913"/>
                  </a:lnTo>
                  <a:lnTo>
                    <a:pt x="5049327" y="30249"/>
                  </a:lnTo>
                  <a:lnTo>
                    <a:pt x="5078730" y="64896"/>
                  </a:lnTo>
                  <a:lnTo>
                    <a:pt x="5101444" y="109746"/>
                  </a:lnTo>
                  <a:lnTo>
                    <a:pt x="5116086" y="162689"/>
                  </a:lnTo>
                  <a:lnTo>
                    <a:pt x="5121275" y="22161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46779" y="4819015"/>
            <a:ext cx="4977130" cy="1082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18161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ò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co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e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ặ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cô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đ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ể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ính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trung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bình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gian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yêu</a:t>
            </a:r>
            <a:r>
              <a:rPr sz="1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8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17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http://sunset.usc.edu/csse/research/COCOMOII</a:t>
            </a:r>
            <a:endParaRPr sz="1800">
              <a:latin typeface="Arial"/>
              <a:cs typeface="Arial"/>
            </a:endParaRPr>
          </a:p>
          <a:p>
            <a:pPr marL="127000">
              <a:lnSpc>
                <a:spcPts val="2050"/>
              </a:lnSpc>
            </a:pPr>
            <a:r>
              <a:rPr sz="1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/cocomo_main.html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0700" y="4853051"/>
            <a:ext cx="2905125" cy="1116330"/>
            <a:chOff x="520700" y="4853051"/>
            <a:chExt cx="2905125" cy="1116330"/>
          </a:xfrm>
        </p:grpSpPr>
        <p:sp>
          <p:nvSpPr>
            <p:cNvPr id="27" name="object 27"/>
            <p:cNvSpPr/>
            <p:nvPr/>
          </p:nvSpPr>
          <p:spPr>
            <a:xfrm>
              <a:off x="533400" y="4865751"/>
              <a:ext cx="2879725" cy="1090930"/>
            </a:xfrm>
            <a:custGeom>
              <a:avLst/>
              <a:gdLst/>
              <a:ahLst/>
              <a:cxnLst/>
              <a:rect l="l" t="t" r="r" b="b"/>
              <a:pathLst>
                <a:path w="2879725" h="1090929">
                  <a:moveTo>
                    <a:pt x="2698115" y="0"/>
                  </a:moveTo>
                  <a:lnTo>
                    <a:pt x="181546" y="0"/>
                  </a:lnTo>
                  <a:lnTo>
                    <a:pt x="133283" y="6485"/>
                  </a:lnTo>
                  <a:lnTo>
                    <a:pt x="89915" y="24793"/>
                  </a:lnTo>
                  <a:lnTo>
                    <a:pt x="53173" y="53197"/>
                  </a:lnTo>
                  <a:lnTo>
                    <a:pt x="24786" y="89972"/>
                  </a:lnTo>
                  <a:lnTo>
                    <a:pt x="6484" y="133394"/>
                  </a:lnTo>
                  <a:lnTo>
                    <a:pt x="0" y="181737"/>
                  </a:lnTo>
                  <a:lnTo>
                    <a:pt x="0" y="908773"/>
                  </a:lnTo>
                  <a:lnTo>
                    <a:pt x="6484" y="957097"/>
                  </a:lnTo>
                  <a:lnTo>
                    <a:pt x="24786" y="1000520"/>
                  </a:lnTo>
                  <a:lnTo>
                    <a:pt x="53173" y="1037309"/>
                  </a:lnTo>
                  <a:lnTo>
                    <a:pt x="89915" y="1065731"/>
                  </a:lnTo>
                  <a:lnTo>
                    <a:pt x="133283" y="1084055"/>
                  </a:lnTo>
                  <a:lnTo>
                    <a:pt x="181546" y="1090549"/>
                  </a:lnTo>
                  <a:lnTo>
                    <a:pt x="2698115" y="1090549"/>
                  </a:lnTo>
                  <a:lnTo>
                    <a:pt x="2746404" y="1084055"/>
                  </a:lnTo>
                  <a:lnTo>
                    <a:pt x="2789790" y="1065731"/>
                  </a:lnTo>
                  <a:lnTo>
                    <a:pt x="2826543" y="1037309"/>
                  </a:lnTo>
                  <a:lnTo>
                    <a:pt x="2854936" y="1000520"/>
                  </a:lnTo>
                  <a:lnTo>
                    <a:pt x="2873239" y="957097"/>
                  </a:lnTo>
                  <a:lnTo>
                    <a:pt x="2879725" y="908773"/>
                  </a:lnTo>
                  <a:lnTo>
                    <a:pt x="2879725" y="181737"/>
                  </a:lnTo>
                  <a:lnTo>
                    <a:pt x="2873239" y="133394"/>
                  </a:lnTo>
                  <a:lnTo>
                    <a:pt x="2854936" y="89972"/>
                  </a:lnTo>
                  <a:lnTo>
                    <a:pt x="2826543" y="53197"/>
                  </a:lnTo>
                  <a:lnTo>
                    <a:pt x="2789790" y="24793"/>
                  </a:lnTo>
                  <a:lnTo>
                    <a:pt x="2746404" y="6485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3400" y="4865751"/>
              <a:ext cx="2879725" cy="1090930"/>
            </a:xfrm>
            <a:custGeom>
              <a:avLst/>
              <a:gdLst/>
              <a:ahLst/>
              <a:cxnLst/>
              <a:rect l="l" t="t" r="r" b="b"/>
              <a:pathLst>
                <a:path w="2879725" h="1090929">
                  <a:moveTo>
                    <a:pt x="0" y="181737"/>
                  </a:moveTo>
                  <a:lnTo>
                    <a:pt x="6484" y="133394"/>
                  </a:lnTo>
                  <a:lnTo>
                    <a:pt x="24786" y="89972"/>
                  </a:lnTo>
                  <a:lnTo>
                    <a:pt x="53173" y="53197"/>
                  </a:lnTo>
                  <a:lnTo>
                    <a:pt x="89915" y="24793"/>
                  </a:lnTo>
                  <a:lnTo>
                    <a:pt x="133283" y="6485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46404" y="6485"/>
                  </a:lnTo>
                  <a:lnTo>
                    <a:pt x="2789790" y="24793"/>
                  </a:lnTo>
                  <a:lnTo>
                    <a:pt x="2826543" y="53197"/>
                  </a:lnTo>
                  <a:lnTo>
                    <a:pt x="2854936" y="89972"/>
                  </a:lnTo>
                  <a:lnTo>
                    <a:pt x="2873239" y="133394"/>
                  </a:lnTo>
                  <a:lnTo>
                    <a:pt x="2879725" y="181737"/>
                  </a:lnTo>
                  <a:lnTo>
                    <a:pt x="2879725" y="908773"/>
                  </a:lnTo>
                  <a:lnTo>
                    <a:pt x="2873239" y="957097"/>
                  </a:lnTo>
                  <a:lnTo>
                    <a:pt x="2854936" y="1000520"/>
                  </a:lnTo>
                  <a:lnTo>
                    <a:pt x="2826543" y="1037309"/>
                  </a:lnTo>
                  <a:lnTo>
                    <a:pt x="2789790" y="1065731"/>
                  </a:lnTo>
                  <a:lnTo>
                    <a:pt x="2746404" y="1084055"/>
                  </a:lnTo>
                  <a:lnTo>
                    <a:pt x="2698115" y="1090549"/>
                  </a:lnTo>
                  <a:lnTo>
                    <a:pt x="181546" y="1090549"/>
                  </a:lnTo>
                  <a:lnTo>
                    <a:pt x="133283" y="1084055"/>
                  </a:lnTo>
                  <a:lnTo>
                    <a:pt x="89915" y="1065731"/>
                  </a:lnTo>
                  <a:lnTo>
                    <a:pt x="53173" y="1037309"/>
                  </a:lnTo>
                  <a:lnTo>
                    <a:pt x="24786" y="1000520"/>
                  </a:lnTo>
                  <a:lnTo>
                    <a:pt x="6484" y="957097"/>
                  </a:lnTo>
                  <a:lnTo>
                    <a:pt x="0" y="908773"/>
                  </a:lnTo>
                  <a:lnTo>
                    <a:pt x="0" y="18173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28801" y="5242305"/>
            <a:ext cx="1888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Ước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Dự</a:t>
            </a:r>
            <a:r>
              <a:rPr spc="-5" dirty="0">
                <a:latin typeface="Arial"/>
                <a:cs typeface="Arial"/>
              </a:rPr>
              <a:t> tính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thời gian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phí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31165">
              <a:lnSpc>
                <a:spcPts val="384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Biểu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đồ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Gantt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WBS</a:t>
            </a:r>
            <a:r>
              <a:rPr dirty="0">
                <a:latin typeface="Arial"/>
                <a:cs typeface="Arial"/>
              </a:rPr>
              <a:t> cho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xác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một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dự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án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150" y="1604962"/>
            <a:ext cx="6172200" cy="41897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11252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Tạo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kế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dự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án: Biểu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đồ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Gan</a:t>
            </a:r>
            <a:r>
              <a:rPr spc="-1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với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Resources</a:t>
            </a:r>
            <a:r>
              <a:rPr spc="-2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As</a:t>
            </a:r>
            <a:r>
              <a:rPr spc="5" dirty="0">
                <a:solidFill>
                  <a:srgbClr val="00091A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ig</a:t>
            </a:r>
            <a:r>
              <a:rPr spc="-1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ed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52625" y="1660525"/>
            <a:ext cx="6172200" cy="4318000"/>
            <a:chOff x="1452625" y="1660525"/>
            <a:chExt cx="6172200" cy="431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625" y="1660525"/>
              <a:ext cx="6172200" cy="431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3000" y="2030475"/>
              <a:ext cx="678180" cy="688975"/>
            </a:xfrm>
            <a:custGeom>
              <a:avLst/>
              <a:gdLst/>
              <a:ahLst/>
              <a:cxnLst/>
              <a:rect l="l" t="t" r="r" b="b"/>
              <a:pathLst>
                <a:path w="678179" h="688975">
                  <a:moveTo>
                    <a:pt x="0" y="344424"/>
                  </a:moveTo>
                  <a:lnTo>
                    <a:pt x="3091" y="297682"/>
                  </a:lnTo>
                  <a:lnTo>
                    <a:pt x="12099" y="252853"/>
                  </a:lnTo>
                  <a:lnTo>
                    <a:pt x="26618" y="210347"/>
                  </a:lnTo>
                  <a:lnTo>
                    <a:pt x="46246" y="170575"/>
                  </a:lnTo>
                  <a:lnTo>
                    <a:pt x="70581" y="133945"/>
                  </a:lnTo>
                  <a:lnTo>
                    <a:pt x="99218" y="100869"/>
                  </a:lnTo>
                  <a:lnTo>
                    <a:pt x="131756" y="71757"/>
                  </a:lnTo>
                  <a:lnTo>
                    <a:pt x="167790" y="47018"/>
                  </a:lnTo>
                  <a:lnTo>
                    <a:pt x="206918" y="27062"/>
                  </a:lnTo>
                  <a:lnTo>
                    <a:pt x="248737" y="12301"/>
                  </a:lnTo>
                  <a:lnTo>
                    <a:pt x="292844" y="3143"/>
                  </a:lnTo>
                  <a:lnTo>
                    <a:pt x="338836" y="0"/>
                  </a:lnTo>
                  <a:lnTo>
                    <a:pt x="384829" y="3143"/>
                  </a:lnTo>
                  <a:lnTo>
                    <a:pt x="428943" y="12301"/>
                  </a:lnTo>
                  <a:lnTo>
                    <a:pt x="470773" y="27062"/>
                  </a:lnTo>
                  <a:lnTo>
                    <a:pt x="509914" y="47018"/>
                  </a:lnTo>
                  <a:lnTo>
                    <a:pt x="545963" y="71757"/>
                  </a:lnTo>
                  <a:lnTo>
                    <a:pt x="578516" y="100869"/>
                  </a:lnTo>
                  <a:lnTo>
                    <a:pt x="607169" y="133945"/>
                  </a:lnTo>
                  <a:lnTo>
                    <a:pt x="631519" y="170575"/>
                  </a:lnTo>
                  <a:lnTo>
                    <a:pt x="651160" y="210347"/>
                  </a:lnTo>
                  <a:lnTo>
                    <a:pt x="665690" y="252853"/>
                  </a:lnTo>
                  <a:lnTo>
                    <a:pt x="674704" y="297682"/>
                  </a:lnTo>
                  <a:lnTo>
                    <a:pt x="677799" y="344424"/>
                  </a:lnTo>
                  <a:lnTo>
                    <a:pt x="674704" y="391168"/>
                  </a:lnTo>
                  <a:lnTo>
                    <a:pt x="665690" y="436003"/>
                  </a:lnTo>
                  <a:lnTo>
                    <a:pt x="651160" y="478520"/>
                  </a:lnTo>
                  <a:lnTo>
                    <a:pt x="631519" y="518305"/>
                  </a:lnTo>
                  <a:lnTo>
                    <a:pt x="607169" y="554950"/>
                  </a:lnTo>
                  <a:lnTo>
                    <a:pt x="578516" y="588041"/>
                  </a:lnTo>
                  <a:lnTo>
                    <a:pt x="545963" y="617170"/>
                  </a:lnTo>
                  <a:lnTo>
                    <a:pt x="509914" y="641923"/>
                  </a:lnTo>
                  <a:lnTo>
                    <a:pt x="470773" y="661892"/>
                  </a:lnTo>
                  <a:lnTo>
                    <a:pt x="428943" y="676664"/>
                  </a:lnTo>
                  <a:lnTo>
                    <a:pt x="384829" y="685828"/>
                  </a:lnTo>
                  <a:lnTo>
                    <a:pt x="338836" y="688975"/>
                  </a:lnTo>
                  <a:lnTo>
                    <a:pt x="292844" y="685828"/>
                  </a:lnTo>
                  <a:lnTo>
                    <a:pt x="248737" y="676664"/>
                  </a:lnTo>
                  <a:lnTo>
                    <a:pt x="206918" y="661892"/>
                  </a:lnTo>
                  <a:lnTo>
                    <a:pt x="167790" y="641923"/>
                  </a:lnTo>
                  <a:lnTo>
                    <a:pt x="131756" y="617170"/>
                  </a:lnTo>
                  <a:lnTo>
                    <a:pt x="99218" y="588041"/>
                  </a:lnTo>
                  <a:lnTo>
                    <a:pt x="70581" y="554950"/>
                  </a:lnTo>
                  <a:lnTo>
                    <a:pt x="46246" y="518305"/>
                  </a:lnTo>
                  <a:lnTo>
                    <a:pt x="26618" y="478520"/>
                  </a:lnTo>
                  <a:lnTo>
                    <a:pt x="12099" y="436003"/>
                  </a:lnTo>
                  <a:lnTo>
                    <a:pt x="3091" y="391168"/>
                  </a:lnTo>
                  <a:lnTo>
                    <a:pt x="0" y="344424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76450"/>
            <a:ext cx="8026400" cy="783590"/>
            <a:chOff x="520700" y="1576450"/>
            <a:chExt cx="8026400" cy="783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589150"/>
              <a:ext cx="8001000" cy="7579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589150"/>
              <a:ext cx="8001000" cy="758190"/>
            </a:xfrm>
            <a:custGeom>
              <a:avLst/>
              <a:gdLst/>
              <a:ahLst/>
              <a:cxnLst/>
              <a:rect l="l" t="t" r="r" b="b"/>
              <a:pathLst>
                <a:path w="8001000" h="758189">
                  <a:moveTo>
                    <a:pt x="0" y="126237"/>
                  </a:moveTo>
                  <a:lnTo>
                    <a:pt x="4919" y="77882"/>
                  </a:lnTo>
                  <a:lnTo>
                    <a:pt x="18935" y="36957"/>
                  </a:lnTo>
                  <a:lnTo>
                    <a:pt x="51971" y="2434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21163"/>
                  </a:lnTo>
                  <a:lnTo>
                    <a:pt x="7990123" y="56157"/>
                  </a:lnTo>
                  <a:lnTo>
                    <a:pt x="7999739" y="101465"/>
                  </a:lnTo>
                  <a:lnTo>
                    <a:pt x="8001000" y="126237"/>
                  </a:lnTo>
                  <a:lnTo>
                    <a:pt x="8001000" y="631571"/>
                  </a:lnTo>
                  <a:lnTo>
                    <a:pt x="7996062" y="679926"/>
                  </a:lnTo>
                  <a:lnTo>
                    <a:pt x="7982077" y="720851"/>
                  </a:lnTo>
                  <a:lnTo>
                    <a:pt x="7949019" y="755481"/>
                  </a:lnTo>
                  <a:lnTo>
                    <a:pt x="7936357" y="757936"/>
                  </a:lnTo>
                  <a:lnTo>
                    <a:pt x="64643" y="757936"/>
                  </a:lnTo>
                  <a:lnTo>
                    <a:pt x="28777" y="736665"/>
                  </a:lnTo>
                  <a:lnTo>
                    <a:pt x="10860" y="701651"/>
                  </a:lnTo>
                  <a:lnTo>
                    <a:pt x="1253" y="656343"/>
                  </a:lnTo>
                  <a:lnTo>
                    <a:pt x="0" y="631571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4519" y="1780413"/>
            <a:ext cx="66967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Trình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tự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hoạt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0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ngày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thành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91A"/>
                </a:solidFill>
                <a:latin typeface="Arial"/>
                <a:cs typeface="Arial"/>
              </a:rPr>
              <a:t>sớm</a:t>
            </a:r>
            <a:r>
              <a:rPr sz="2000" spc="-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nhất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344801"/>
            <a:ext cx="8026400" cy="698500"/>
            <a:chOff x="520700" y="2344801"/>
            <a:chExt cx="8026400" cy="698500"/>
          </a:xfrm>
        </p:grpSpPr>
        <p:sp>
          <p:nvSpPr>
            <p:cNvPr id="7" name="object 7"/>
            <p:cNvSpPr/>
            <p:nvPr/>
          </p:nvSpPr>
          <p:spPr>
            <a:xfrm>
              <a:off x="533400" y="2357501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936357" y="0"/>
                  </a:moveTo>
                  <a:lnTo>
                    <a:pt x="64643" y="0"/>
                  </a:lnTo>
                  <a:lnTo>
                    <a:pt x="51971" y="2172"/>
                  </a:lnTo>
                  <a:lnTo>
                    <a:pt x="18935" y="32765"/>
                  </a:lnTo>
                  <a:lnTo>
                    <a:pt x="4919" y="69215"/>
                  </a:lnTo>
                  <a:lnTo>
                    <a:pt x="0" y="112140"/>
                  </a:lnTo>
                  <a:lnTo>
                    <a:pt x="0" y="560832"/>
                  </a:lnTo>
                  <a:lnTo>
                    <a:pt x="4919" y="603757"/>
                  </a:lnTo>
                  <a:lnTo>
                    <a:pt x="18935" y="640207"/>
                  </a:lnTo>
                  <a:lnTo>
                    <a:pt x="51971" y="670907"/>
                  </a:lnTo>
                  <a:lnTo>
                    <a:pt x="64643" y="673100"/>
                  </a:lnTo>
                  <a:lnTo>
                    <a:pt x="7936357" y="673100"/>
                  </a:lnTo>
                  <a:lnTo>
                    <a:pt x="7972200" y="654186"/>
                  </a:lnTo>
                  <a:lnTo>
                    <a:pt x="7996062" y="603757"/>
                  </a:lnTo>
                  <a:lnTo>
                    <a:pt x="8001000" y="560832"/>
                  </a:lnTo>
                  <a:lnTo>
                    <a:pt x="8001000" y="112140"/>
                  </a:lnTo>
                  <a:lnTo>
                    <a:pt x="7996062" y="69215"/>
                  </a:lnTo>
                  <a:lnTo>
                    <a:pt x="7982077" y="32765"/>
                  </a:lnTo>
                  <a:lnTo>
                    <a:pt x="7949019" y="217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357501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4919" y="69215"/>
                  </a:lnTo>
                  <a:lnTo>
                    <a:pt x="18935" y="32765"/>
                  </a:lnTo>
                  <a:lnTo>
                    <a:pt x="51971" y="2172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05"/>
                  </a:lnTo>
                  <a:lnTo>
                    <a:pt x="7996062" y="69215"/>
                  </a:lnTo>
                  <a:lnTo>
                    <a:pt x="8001000" y="112140"/>
                  </a:lnTo>
                  <a:lnTo>
                    <a:pt x="8001000" y="560832"/>
                  </a:lnTo>
                  <a:lnTo>
                    <a:pt x="7996062" y="603757"/>
                  </a:lnTo>
                  <a:lnTo>
                    <a:pt x="7982077" y="640207"/>
                  </a:lnTo>
                  <a:lnTo>
                    <a:pt x="7949019" y="670907"/>
                  </a:lnTo>
                  <a:lnTo>
                    <a:pt x="7936357" y="673100"/>
                  </a:lnTo>
                  <a:lnTo>
                    <a:pt x="64643" y="673100"/>
                  </a:lnTo>
                  <a:lnTo>
                    <a:pt x="28777" y="654186"/>
                  </a:lnTo>
                  <a:lnTo>
                    <a:pt x="4919" y="603757"/>
                  </a:lnTo>
                  <a:lnTo>
                    <a:pt x="0" y="560832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4519" y="2506472"/>
            <a:ext cx="3958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Đường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dài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3030156"/>
            <a:ext cx="8001000" cy="73158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3400" y="3030156"/>
            <a:ext cx="8001000" cy="732155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ts val="1864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Cá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ụ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ph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ụ thuộc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ầ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đượ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ả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bớt</a:t>
            </a:r>
            <a:endParaRPr sz="16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Một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số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vụ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được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chuyển</a:t>
            </a:r>
            <a:r>
              <a:rPr sz="16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đến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khác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rút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ngắn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0700" y="3789426"/>
            <a:ext cx="8026400" cy="698500"/>
            <a:chOff x="520700" y="3789426"/>
            <a:chExt cx="8026400" cy="698500"/>
          </a:xfrm>
        </p:grpSpPr>
        <p:sp>
          <p:nvSpPr>
            <p:cNvPr id="13" name="object 13"/>
            <p:cNvSpPr/>
            <p:nvPr/>
          </p:nvSpPr>
          <p:spPr>
            <a:xfrm>
              <a:off x="533400" y="3802126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936357" y="0"/>
                  </a:moveTo>
                  <a:lnTo>
                    <a:pt x="64643" y="0"/>
                  </a:lnTo>
                  <a:lnTo>
                    <a:pt x="51971" y="2172"/>
                  </a:lnTo>
                  <a:lnTo>
                    <a:pt x="18935" y="32766"/>
                  </a:lnTo>
                  <a:lnTo>
                    <a:pt x="4919" y="69215"/>
                  </a:lnTo>
                  <a:lnTo>
                    <a:pt x="0" y="112141"/>
                  </a:lnTo>
                  <a:lnTo>
                    <a:pt x="0" y="560832"/>
                  </a:lnTo>
                  <a:lnTo>
                    <a:pt x="4919" y="603757"/>
                  </a:lnTo>
                  <a:lnTo>
                    <a:pt x="18935" y="640207"/>
                  </a:lnTo>
                  <a:lnTo>
                    <a:pt x="51971" y="670907"/>
                  </a:lnTo>
                  <a:lnTo>
                    <a:pt x="64643" y="673100"/>
                  </a:lnTo>
                  <a:lnTo>
                    <a:pt x="7936357" y="673100"/>
                  </a:lnTo>
                  <a:lnTo>
                    <a:pt x="7972200" y="654186"/>
                  </a:lnTo>
                  <a:lnTo>
                    <a:pt x="7996062" y="603757"/>
                  </a:lnTo>
                  <a:lnTo>
                    <a:pt x="8001000" y="560832"/>
                  </a:lnTo>
                  <a:lnTo>
                    <a:pt x="8001000" y="112141"/>
                  </a:lnTo>
                  <a:lnTo>
                    <a:pt x="7996062" y="69215"/>
                  </a:lnTo>
                  <a:lnTo>
                    <a:pt x="7982077" y="32766"/>
                  </a:lnTo>
                  <a:lnTo>
                    <a:pt x="7949019" y="217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FA2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3802126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1"/>
                  </a:moveTo>
                  <a:lnTo>
                    <a:pt x="4919" y="69215"/>
                  </a:lnTo>
                  <a:lnTo>
                    <a:pt x="18935" y="32766"/>
                  </a:lnTo>
                  <a:lnTo>
                    <a:pt x="51971" y="2172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05"/>
                  </a:lnTo>
                  <a:lnTo>
                    <a:pt x="7996062" y="69215"/>
                  </a:lnTo>
                  <a:lnTo>
                    <a:pt x="8001000" y="112141"/>
                  </a:lnTo>
                  <a:lnTo>
                    <a:pt x="8001000" y="560832"/>
                  </a:lnTo>
                  <a:lnTo>
                    <a:pt x="7996062" y="603757"/>
                  </a:lnTo>
                  <a:lnTo>
                    <a:pt x="7982077" y="640207"/>
                  </a:lnTo>
                  <a:lnTo>
                    <a:pt x="7949019" y="670907"/>
                  </a:lnTo>
                  <a:lnTo>
                    <a:pt x="7936357" y="673100"/>
                  </a:lnTo>
                  <a:lnTo>
                    <a:pt x="64643" y="673100"/>
                  </a:lnTo>
                  <a:lnTo>
                    <a:pt x="28777" y="654186"/>
                  </a:lnTo>
                  <a:lnTo>
                    <a:pt x="4919" y="603757"/>
                  </a:lnTo>
                  <a:lnTo>
                    <a:pt x="0" y="560832"/>
                  </a:lnTo>
                  <a:lnTo>
                    <a:pt x="0" y="1121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0700" y="4533519"/>
            <a:ext cx="8026400" cy="1429385"/>
            <a:chOff x="520700" y="4533519"/>
            <a:chExt cx="8026400" cy="142938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546219"/>
              <a:ext cx="8001000" cy="6723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3400" y="4546219"/>
              <a:ext cx="8001000" cy="672465"/>
            </a:xfrm>
            <a:custGeom>
              <a:avLst/>
              <a:gdLst/>
              <a:ahLst/>
              <a:cxnLst/>
              <a:rect l="l" t="t" r="r" b="b"/>
              <a:pathLst>
                <a:path w="8001000" h="672464">
                  <a:moveTo>
                    <a:pt x="0" y="112013"/>
                  </a:moveTo>
                  <a:lnTo>
                    <a:pt x="4919" y="69167"/>
                  </a:lnTo>
                  <a:lnTo>
                    <a:pt x="18935" y="32892"/>
                  </a:lnTo>
                  <a:lnTo>
                    <a:pt x="51971" y="2174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59"/>
                  </a:lnTo>
                  <a:lnTo>
                    <a:pt x="7996062" y="69167"/>
                  </a:lnTo>
                  <a:lnTo>
                    <a:pt x="8001000" y="112013"/>
                  </a:lnTo>
                  <a:lnTo>
                    <a:pt x="8001000" y="560196"/>
                  </a:lnTo>
                  <a:lnTo>
                    <a:pt x="7996062" y="603107"/>
                  </a:lnTo>
                  <a:lnTo>
                    <a:pt x="7982077" y="639444"/>
                  </a:lnTo>
                  <a:lnTo>
                    <a:pt x="7949019" y="670163"/>
                  </a:lnTo>
                  <a:lnTo>
                    <a:pt x="7936357" y="672337"/>
                  </a:lnTo>
                  <a:lnTo>
                    <a:pt x="64643" y="672337"/>
                  </a:lnTo>
                  <a:lnTo>
                    <a:pt x="28777" y="653478"/>
                  </a:lnTo>
                  <a:lnTo>
                    <a:pt x="4919" y="603107"/>
                  </a:lnTo>
                  <a:lnTo>
                    <a:pt x="0" y="560196"/>
                  </a:lnTo>
                  <a:lnTo>
                    <a:pt x="0" y="112013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5278501"/>
              <a:ext cx="8001000" cy="671830"/>
            </a:xfrm>
            <a:custGeom>
              <a:avLst/>
              <a:gdLst/>
              <a:ahLst/>
              <a:cxnLst/>
              <a:rect l="l" t="t" r="r" b="b"/>
              <a:pathLst>
                <a:path w="8001000" h="671829">
                  <a:moveTo>
                    <a:pt x="7936357" y="0"/>
                  </a:moveTo>
                  <a:lnTo>
                    <a:pt x="64643" y="0"/>
                  </a:lnTo>
                  <a:lnTo>
                    <a:pt x="51971" y="2155"/>
                  </a:lnTo>
                  <a:lnTo>
                    <a:pt x="18935" y="32765"/>
                  </a:lnTo>
                  <a:lnTo>
                    <a:pt x="4919" y="69040"/>
                  </a:lnTo>
                  <a:lnTo>
                    <a:pt x="0" y="111887"/>
                  </a:lnTo>
                  <a:lnTo>
                    <a:pt x="0" y="559523"/>
                  </a:lnTo>
                  <a:lnTo>
                    <a:pt x="4919" y="602354"/>
                  </a:lnTo>
                  <a:lnTo>
                    <a:pt x="18935" y="638670"/>
                  </a:lnTo>
                  <a:lnTo>
                    <a:pt x="51971" y="669277"/>
                  </a:lnTo>
                  <a:lnTo>
                    <a:pt x="64643" y="671449"/>
                  </a:lnTo>
                  <a:lnTo>
                    <a:pt x="7936357" y="671449"/>
                  </a:lnTo>
                  <a:lnTo>
                    <a:pt x="7972200" y="652643"/>
                  </a:lnTo>
                  <a:lnTo>
                    <a:pt x="7996062" y="602359"/>
                  </a:lnTo>
                  <a:lnTo>
                    <a:pt x="8001000" y="559523"/>
                  </a:lnTo>
                  <a:lnTo>
                    <a:pt x="8001000" y="111887"/>
                  </a:lnTo>
                  <a:lnTo>
                    <a:pt x="7996062" y="69040"/>
                  </a:lnTo>
                  <a:lnTo>
                    <a:pt x="7982077" y="32765"/>
                  </a:lnTo>
                  <a:lnTo>
                    <a:pt x="7949019" y="2155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5278501"/>
              <a:ext cx="8001000" cy="671830"/>
            </a:xfrm>
            <a:custGeom>
              <a:avLst/>
              <a:gdLst/>
              <a:ahLst/>
              <a:cxnLst/>
              <a:rect l="l" t="t" r="r" b="b"/>
              <a:pathLst>
                <a:path w="8001000" h="671829">
                  <a:moveTo>
                    <a:pt x="0" y="111887"/>
                  </a:moveTo>
                  <a:lnTo>
                    <a:pt x="4919" y="69040"/>
                  </a:lnTo>
                  <a:lnTo>
                    <a:pt x="18935" y="32765"/>
                  </a:lnTo>
                  <a:lnTo>
                    <a:pt x="51971" y="2155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752"/>
                  </a:lnTo>
                  <a:lnTo>
                    <a:pt x="7996062" y="69040"/>
                  </a:lnTo>
                  <a:lnTo>
                    <a:pt x="8001000" y="111887"/>
                  </a:lnTo>
                  <a:lnTo>
                    <a:pt x="8001000" y="559523"/>
                  </a:lnTo>
                  <a:lnTo>
                    <a:pt x="7996062" y="602359"/>
                  </a:lnTo>
                  <a:lnTo>
                    <a:pt x="7982077" y="638670"/>
                  </a:lnTo>
                  <a:lnTo>
                    <a:pt x="7949019" y="669277"/>
                  </a:lnTo>
                  <a:lnTo>
                    <a:pt x="7936357" y="671449"/>
                  </a:lnTo>
                  <a:lnTo>
                    <a:pt x="64643" y="671449"/>
                  </a:lnTo>
                  <a:lnTo>
                    <a:pt x="28777" y="652643"/>
                  </a:lnTo>
                  <a:lnTo>
                    <a:pt x="4919" y="602354"/>
                  </a:lnTo>
                  <a:lnTo>
                    <a:pt x="0" y="559523"/>
                  </a:lnTo>
                  <a:lnTo>
                    <a:pt x="0" y="1118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4519" y="3814317"/>
            <a:ext cx="7551420" cy="19443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chậm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ảnh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hưởng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hoàn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2000">
              <a:latin typeface="Arial"/>
              <a:cs typeface="Arial"/>
            </a:endParaRPr>
          </a:p>
          <a:p>
            <a:pPr marL="12700" marR="158750">
              <a:lnSpc>
                <a:spcPts val="2160"/>
              </a:lnSpc>
              <a:spcBef>
                <a:spcPts val="1540"/>
              </a:spcBef>
            </a:pP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Chuyển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số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đến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khác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rút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ngắn </a:t>
            </a:r>
            <a:r>
              <a:rPr sz="2000" spc="-54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gian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thành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án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Baseline</a:t>
            </a:r>
            <a:r>
              <a:rPr sz="20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WBS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(final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WBS)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Phân</a:t>
            </a:r>
            <a:r>
              <a:rPr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tích</a:t>
            </a:r>
            <a:r>
              <a:rPr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pc="-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pc="-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493125" cy="990600"/>
          </a:xfrm>
          <a:custGeom>
            <a:avLst/>
            <a:gdLst/>
            <a:ahLst/>
            <a:cxnLst/>
            <a:rect l="l" t="t" r="r" b="b"/>
            <a:pathLst>
              <a:path w="8493125" h="990600">
                <a:moveTo>
                  <a:pt x="8493125" y="0"/>
                </a:moveTo>
                <a:lnTo>
                  <a:pt x="0" y="0"/>
                </a:lnTo>
                <a:lnTo>
                  <a:pt x="0" y="990600"/>
                </a:lnTo>
                <a:lnTo>
                  <a:pt x="8493125" y="990600"/>
                </a:lnTo>
                <a:lnTo>
                  <a:pt x="8493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493125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Điều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chỉnh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thông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</a:t>
            </a:r>
            <a:r>
              <a:rPr dirty="0">
                <a:latin typeface="Arial"/>
                <a:cs typeface="Arial"/>
              </a:rPr>
              <a:t> các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thỏa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hiệp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197" y="1744103"/>
            <a:ext cx="6016079" cy="39129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674876"/>
            <a:ext cx="5146675" cy="697230"/>
            <a:chOff x="3400425" y="1674876"/>
            <a:chExt cx="5146675" cy="697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687576"/>
              <a:ext cx="5121275" cy="671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687576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30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461"/>
                  </a:lnTo>
                  <a:lnTo>
                    <a:pt x="5101826" y="621641"/>
                  </a:lnTo>
                  <a:lnTo>
                    <a:pt x="5069653" y="652643"/>
                  </a:lnTo>
                  <a:lnTo>
                    <a:pt x="5028037" y="669276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55"/>
                  </a:lnTo>
                  <a:lnTo>
                    <a:pt x="5069653" y="18752"/>
                  </a:lnTo>
                  <a:lnTo>
                    <a:pt x="5101826" y="49789"/>
                  </a:lnTo>
                  <a:lnTo>
                    <a:pt x="5119030" y="89933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5825" y="1730502"/>
            <a:ext cx="499300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ts val="2055"/>
              </a:lnSpc>
              <a:spcBef>
                <a:spcPts val="100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ó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ộ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lậ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p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có thể ở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đ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ị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đi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ể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kh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47320">
              <a:lnSpc>
                <a:spcPts val="2055"/>
              </a:lnSpc>
            </a:pP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90675"/>
            <a:ext cx="2905125" cy="866775"/>
            <a:chOff x="520700" y="1590675"/>
            <a:chExt cx="2905125" cy="866775"/>
          </a:xfrm>
        </p:grpSpPr>
        <p:sp>
          <p:nvSpPr>
            <p:cNvPr id="7" name="object 7"/>
            <p:cNvSpPr/>
            <p:nvPr/>
          </p:nvSpPr>
          <p:spPr>
            <a:xfrm>
              <a:off x="533400" y="1603375"/>
              <a:ext cx="2879725" cy="841375"/>
            </a:xfrm>
            <a:custGeom>
              <a:avLst/>
              <a:gdLst/>
              <a:ahLst/>
              <a:cxnLst/>
              <a:rect l="l" t="t" r="r" b="b"/>
              <a:pathLst>
                <a:path w="2879725" h="841375">
                  <a:moveTo>
                    <a:pt x="2734817" y="0"/>
                  </a:moveTo>
                  <a:lnTo>
                    <a:pt x="144906" y="0"/>
                  </a:lnTo>
                  <a:lnTo>
                    <a:pt x="116506" y="2712"/>
                  </a:lnTo>
                  <a:lnTo>
                    <a:pt x="64514" y="23520"/>
                  </a:lnTo>
                  <a:lnTo>
                    <a:pt x="24345" y="62376"/>
                  </a:lnTo>
                  <a:lnTo>
                    <a:pt x="2809" y="112708"/>
                  </a:lnTo>
                  <a:lnTo>
                    <a:pt x="0" y="140208"/>
                  </a:lnTo>
                  <a:lnTo>
                    <a:pt x="0" y="701166"/>
                  </a:lnTo>
                  <a:lnTo>
                    <a:pt x="11029" y="754856"/>
                  </a:lnTo>
                  <a:lnTo>
                    <a:pt x="42443" y="800353"/>
                  </a:lnTo>
                  <a:lnTo>
                    <a:pt x="89455" y="830722"/>
                  </a:lnTo>
                  <a:lnTo>
                    <a:pt x="144906" y="841375"/>
                  </a:lnTo>
                  <a:lnTo>
                    <a:pt x="2734817" y="841375"/>
                  </a:lnTo>
                  <a:lnTo>
                    <a:pt x="2790301" y="830722"/>
                  </a:lnTo>
                  <a:lnTo>
                    <a:pt x="2837307" y="800353"/>
                  </a:lnTo>
                  <a:lnTo>
                    <a:pt x="2868707" y="754856"/>
                  </a:lnTo>
                  <a:lnTo>
                    <a:pt x="2879725" y="701166"/>
                  </a:lnTo>
                  <a:lnTo>
                    <a:pt x="2879725" y="140208"/>
                  </a:lnTo>
                  <a:lnTo>
                    <a:pt x="2868707" y="86518"/>
                  </a:lnTo>
                  <a:lnTo>
                    <a:pt x="2837307" y="41021"/>
                  </a:lnTo>
                  <a:lnTo>
                    <a:pt x="2790301" y="10652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3375"/>
              <a:ext cx="2879725" cy="841375"/>
            </a:xfrm>
            <a:custGeom>
              <a:avLst/>
              <a:gdLst/>
              <a:ahLst/>
              <a:cxnLst/>
              <a:rect l="l" t="t" r="r" b="b"/>
              <a:pathLst>
                <a:path w="2879725" h="841375">
                  <a:moveTo>
                    <a:pt x="0" y="140208"/>
                  </a:moveTo>
                  <a:lnTo>
                    <a:pt x="11029" y="86518"/>
                  </a:lnTo>
                  <a:lnTo>
                    <a:pt x="42443" y="41021"/>
                  </a:lnTo>
                  <a:lnTo>
                    <a:pt x="89455" y="10652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52"/>
                  </a:lnTo>
                  <a:lnTo>
                    <a:pt x="2837307" y="41021"/>
                  </a:lnTo>
                  <a:lnTo>
                    <a:pt x="2868707" y="86518"/>
                  </a:lnTo>
                  <a:lnTo>
                    <a:pt x="2879725" y="140208"/>
                  </a:lnTo>
                  <a:lnTo>
                    <a:pt x="2879725" y="701166"/>
                  </a:lnTo>
                  <a:lnTo>
                    <a:pt x="2868707" y="754856"/>
                  </a:lnTo>
                  <a:lnTo>
                    <a:pt x="2837307" y="800353"/>
                  </a:lnTo>
                  <a:lnTo>
                    <a:pt x="2790301" y="830722"/>
                  </a:lnTo>
                  <a:lnTo>
                    <a:pt x="2734817" y="841375"/>
                  </a:lnTo>
                  <a:lnTo>
                    <a:pt x="144906" y="841375"/>
                  </a:lnTo>
                  <a:lnTo>
                    <a:pt x="89455" y="830722"/>
                  </a:lnTo>
                  <a:lnTo>
                    <a:pt x="42443" y="800353"/>
                  </a:lnTo>
                  <a:lnTo>
                    <a:pt x="11029" y="754856"/>
                  </a:lnTo>
                  <a:lnTo>
                    <a:pt x="0" y="701166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5146" y="1803019"/>
            <a:ext cx="1356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Phối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2555875"/>
            <a:ext cx="5146675" cy="697230"/>
            <a:chOff x="3400425" y="2555875"/>
            <a:chExt cx="5146675" cy="6972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2568575"/>
              <a:ext cx="5121275" cy="671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2568575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30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515"/>
                  </a:lnTo>
                  <a:lnTo>
                    <a:pt x="5101826" y="621659"/>
                  </a:lnTo>
                  <a:lnTo>
                    <a:pt x="5069653" y="652696"/>
                  </a:lnTo>
                  <a:lnTo>
                    <a:pt x="5028037" y="669293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2"/>
                  </a:lnTo>
                  <a:lnTo>
                    <a:pt x="5069653" y="18805"/>
                  </a:lnTo>
                  <a:lnTo>
                    <a:pt x="5101826" y="49807"/>
                  </a:lnTo>
                  <a:lnTo>
                    <a:pt x="5119030" y="89987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25825" y="2611882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225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ê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ư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ờ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i</a:t>
            </a:r>
            <a:r>
              <a:rPr sz="1800" spc="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kéo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o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sự tư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ơ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tă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l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ên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 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làm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cho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dự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án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chậm đi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2471673"/>
            <a:ext cx="2905125" cy="865505"/>
            <a:chOff x="520700" y="2471673"/>
            <a:chExt cx="2905125" cy="865505"/>
          </a:xfrm>
        </p:grpSpPr>
        <p:sp>
          <p:nvSpPr>
            <p:cNvPr id="15" name="object 15"/>
            <p:cNvSpPr/>
            <p:nvPr/>
          </p:nvSpPr>
          <p:spPr>
            <a:xfrm>
              <a:off x="533400" y="2484373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2734817" y="0"/>
                  </a:moveTo>
                  <a:lnTo>
                    <a:pt x="144906" y="0"/>
                  </a:lnTo>
                  <a:lnTo>
                    <a:pt x="116506" y="2730"/>
                  </a:lnTo>
                  <a:lnTo>
                    <a:pt x="64514" y="23574"/>
                  </a:lnTo>
                  <a:lnTo>
                    <a:pt x="24345" y="62357"/>
                  </a:lnTo>
                  <a:lnTo>
                    <a:pt x="2809" y="112601"/>
                  </a:lnTo>
                  <a:lnTo>
                    <a:pt x="0" y="140080"/>
                  </a:lnTo>
                  <a:lnTo>
                    <a:pt x="0" y="699897"/>
                  </a:lnTo>
                  <a:lnTo>
                    <a:pt x="11029" y="753459"/>
                  </a:lnTo>
                  <a:lnTo>
                    <a:pt x="42443" y="798829"/>
                  </a:lnTo>
                  <a:lnTo>
                    <a:pt x="89455" y="829198"/>
                  </a:lnTo>
                  <a:lnTo>
                    <a:pt x="144906" y="839851"/>
                  </a:lnTo>
                  <a:lnTo>
                    <a:pt x="2734817" y="839851"/>
                  </a:lnTo>
                  <a:lnTo>
                    <a:pt x="2790301" y="829198"/>
                  </a:lnTo>
                  <a:lnTo>
                    <a:pt x="2837307" y="798829"/>
                  </a:lnTo>
                  <a:lnTo>
                    <a:pt x="2868707" y="753459"/>
                  </a:lnTo>
                  <a:lnTo>
                    <a:pt x="2879725" y="699897"/>
                  </a:lnTo>
                  <a:lnTo>
                    <a:pt x="2879725" y="140080"/>
                  </a:lnTo>
                  <a:lnTo>
                    <a:pt x="2868707" y="86455"/>
                  </a:lnTo>
                  <a:lnTo>
                    <a:pt x="2837307" y="41021"/>
                  </a:lnTo>
                  <a:lnTo>
                    <a:pt x="2790301" y="10699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2484373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0" y="140080"/>
                  </a:moveTo>
                  <a:lnTo>
                    <a:pt x="11029" y="86455"/>
                  </a:lnTo>
                  <a:lnTo>
                    <a:pt x="42443" y="41021"/>
                  </a:lnTo>
                  <a:lnTo>
                    <a:pt x="89455" y="10699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99"/>
                  </a:lnTo>
                  <a:lnTo>
                    <a:pt x="2837307" y="41021"/>
                  </a:lnTo>
                  <a:lnTo>
                    <a:pt x="2868707" y="86455"/>
                  </a:lnTo>
                  <a:lnTo>
                    <a:pt x="2879725" y="140080"/>
                  </a:lnTo>
                  <a:lnTo>
                    <a:pt x="2879725" y="699897"/>
                  </a:lnTo>
                  <a:lnTo>
                    <a:pt x="2868707" y="753459"/>
                  </a:lnTo>
                  <a:lnTo>
                    <a:pt x="2837307" y="798829"/>
                  </a:lnTo>
                  <a:lnTo>
                    <a:pt x="2790301" y="829198"/>
                  </a:lnTo>
                  <a:lnTo>
                    <a:pt x="2734817" y="839851"/>
                  </a:lnTo>
                  <a:lnTo>
                    <a:pt x="144906" y="839851"/>
                  </a:lnTo>
                  <a:lnTo>
                    <a:pt x="89455" y="829198"/>
                  </a:lnTo>
                  <a:lnTo>
                    <a:pt x="42443" y="798829"/>
                  </a:lnTo>
                  <a:lnTo>
                    <a:pt x="11029" y="753459"/>
                  </a:lnTo>
                  <a:lnTo>
                    <a:pt x="0" y="699897"/>
                  </a:lnTo>
                  <a:lnTo>
                    <a:pt x="0" y="14008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6200" y="2683509"/>
            <a:ext cx="2053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tế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3437001"/>
            <a:ext cx="5146675" cy="700405"/>
            <a:chOff x="3400425" y="3437001"/>
            <a:chExt cx="5146675" cy="70040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3449701"/>
              <a:ext cx="5121275" cy="6746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3449701"/>
              <a:ext cx="5121275" cy="675005"/>
            </a:xfrm>
            <a:custGeom>
              <a:avLst/>
              <a:gdLst/>
              <a:ahLst/>
              <a:cxnLst/>
              <a:rect l="l" t="t" r="r" b="b"/>
              <a:pathLst>
                <a:path w="5121275" h="675004">
                  <a:moveTo>
                    <a:pt x="5121275" y="112395"/>
                  </a:moveTo>
                  <a:lnTo>
                    <a:pt x="5121275" y="562229"/>
                  </a:lnTo>
                  <a:lnTo>
                    <a:pt x="5119030" y="584223"/>
                  </a:lnTo>
                  <a:lnTo>
                    <a:pt x="5101826" y="624593"/>
                  </a:lnTo>
                  <a:lnTo>
                    <a:pt x="5069653" y="655764"/>
                  </a:lnTo>
                  <a:lnTo>
                    <a:pt x="5028037" y="672449"/>
                  </a:lnTo>
                  <a:lnTo>
                    <a:pt x="5005324" y="674624"/>
                  </a:lnTo>
                  <a:lnTo>
                    <a:pt x="0" y="674624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4"/>
                  </a:lnTo>
                  <a:lnTo>
                    <a:pt x="5069653" y="18859"/>
                  </a:lnTo>
                  <a:lnTo>
                    <a:pt x="5101826" y="50012"/>
                  </a:lnTo>
                  <a:lnTo>
                    <a:pt x="5119030" y="90346"/>
                  </a:lnTo>
                  <a:lnTo>
                    <a:pt x="5121275" y="11239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25825" y="3494658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5560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ế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ậ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p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các 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ính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sách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q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u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ả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lý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ự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  các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công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 cụ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để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duy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trì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kiểm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soát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tài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nguyên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3355975"/>
            <a:ext cx="2905125" cy="862330"/>
            <a:chOff x="520700" y="3355975"/>
            <a:chExt cx="2905125" cy="862330"/>
          </a:xfrm>
        </p:grpSpPr>
        <p:sp>
          <p:nvSpPr>
            <p:cNvPr id="23" name="object 23"/>
            <p:cNvSpPr/>
            <p:nvPr/>
          </p:nvSpPr>
          <p:spPr>
            <a:xfrm>
              <a:off x="533400" y="3368675"/>
              <a:ext cx="2879725" cy="836930"/>
            </a:xfrm>
            <a:custGeom>
              <a:avLst/>
              <a:gdLst/>
              <a:ahLst/>
              <a:cxnLst/>
              <a:rect l="l" t="t" r="r" b="b"/>
              <a:pathLst>
                <a:path w="2879725" h="836929">
                  <a:moveTo>
                    <a:pt x="2734817" y="0"/>
                  </a:moveTo>
                  <a:lnTo>
                    <a:pt x="144906" y="0"/>
                  </a:lnTo>
                  <a:lnTo>
                    <a:pt x="116506" y="2710"/>
                  </a:lnTo>
                  <a:lnTo>
                    <a:pt x="64514" y="23467"/>
                  </a:lnTo>
                  <a:lnTo>
                    <a:pt x="24345" y="62079"/>
                  </a:lnTo>
                  <a:lnTo>
                    <a:pt x="2809" y="112117"/>
                  </a:lnTo>
                  <a:lnTo>
                    <a:pt x="0" y="139446"/>
                  </a:lnTo>
                  <a:lnTo>
                    <a:pt x="0" y="697230"/>
                  </a:lnTo>
                  <a:lnTo>
                    <a:pt x="11029" y="750554"/>
                  </a:lnTo>
                  <a:lnTo>
                    <a:pt x="42443" y="795782"/>
                  </a:lnTo>
                  <a:lnTo>
                    <a:pt x="89455" y="826039"/>
                  </a:lnTo>
                  <a:lnTo>
                    <a:pt x="144906" y="836676"/>
                  </a:lnTo>
                  <a:lnTo>
                    <a:pt x="2734817" y="836676"/>
                  </a:lnTo>
                  <a:lnTo>
                    <a:pt x="2790301" y="826039"/>
                  </a:lnTo>
                  <a:lnTo>
                    <a:pt x="2837307" y="795782"/>
                  </a:lnTo>
                  <a:lnTo>
                    <a:pt x="2868707" y="750554"/>
                  </a:lnTo>
                  <a:lnTo>
                    <a:pt x="2879725" y="697230"/>
                  </a:lnTo>
                  <a:lnTo>
                    <a:pt x="2879725" y="139446"/>
                  </a:lnTo>
                  <a:lnTo>
                    <a:pt x="2868707" y="86074"/>
                  </a:lnTo>
                  <a:lnTo>
                    <a:pt x="2837307" y="40894"/>
                  </a:lnTo>
                  <a:lnTo>
                    <a:pt x="2790301" y="10636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3368675"/>
              <a:ext cx="2879725" cy="836930"/>
            </a:xfrm>
            <a:custGeom>
              <a:avLst/>
              <a:gdLst/>
              <a:ahLst/>
              <a:cxnLst/>
              <a:rect l="l" t="t" r="r" b="b"/>
              <a:pathLst>
                <a:path w="2879725" h="836929">
                  <a:moveTo>
                    <a:pt x="0" y="139446"/>
                  </a:moveTo>
                  <a:lnTo>
                    <a:pt x="11029" y="86074"/>
                  </a:lnTo>
                  <a:lnTo>
                    <a:pt x="42443" y="40894"/>
                  </a:lnTo>
                  <a:lnTo>
                    <a:pt x="89455" y="10636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36"/>
                  </a:lnTo>
                  <a:lnTo>
                    <a:pt x="2837307" y="40894"/>
                  </a:lnTo>
                  <a:lnTo>
                    <a:pt x="2868707" y="86074"/>
                  </a:lnTo>
                  <a:lnTo>
                    <a:pt x="2879725" y="139446"/>
                  </a:lnTo>
                  <a:lnTo>
                    <a:pt x="2879725" y="697230"/>
                  </a:lnTo>
                  <a:lnTo>
                    <a:pt x="2868707" y="750554"/>
                  </a:lnTo>
                  <a:lnTo>
                    <a:pt x="2837307" y="795782"/>
                  </a:lnTo>
                  <a:lnTo>
                    <a:pt x="2790301" y="826039"/>
                  </a:lnTo>
                  <a:lnTo>
                    <a:pt x="2734817" y="836676"/>
                  </a:lnTo>
                  <a:lnTo>
                    <a:pt x="144906" y="836676"/>
                  </a:lnTo>
                  <a:lnTo>
                    <a:pt x="89455" y="826039"/>
                  </a:lnTo>
                  <a:lnTo>
                    <a:pt x="42443" y="795782"/>
                  </a:lnTo>
                  <a:lnTo>
                    <a:pt x="11029" y="750554"/>
                  </a:lnTo>
                  <a:lnTo>
                    <a:pt x="0" y="697230"/>
                  </a:lnTo>
                  <a:lnTo>
                    <a:pt x="0" y="1394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2840" y="3566286"/>
            <a:ext cx="2479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00425" y="4321175"/>
            <a:ext cx="5146675" cy="697230"/>
            <a:chOff x="3400425" y="4321175"/>
            <a:chExt cx="5146675" cy="69723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333875"/>
              <a:ext cx="5121275" cy="6714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13125" y="4333875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29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515"/>
                  </a:lnTo>
                  <a:lnTo>
                    <a:pt x="5101826" y="621659"/>
                  </a:lnTo>
                  <a:lnTo>
                    <a:pt x="5069653" y="652696"/>
                  </a:lnTo>
                  <a:lnTo>
                    <a:pt x="5028037" y="669293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2"/>
                  </a:lnTo>
                  <a:lnTo>
                    <a:pt x="5069653" y="18805"/>
                  </a:lnTo>
                  <a:lnTo>
                    <a:pt x="5101826" y="49807"/>
                  </a:lnTo>
                  <a:lnTo>
                    <a:pt x="5119030" y="89987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25825" y="4500829"/>
            <a:ext cx="4993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ơ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ộ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từ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sự k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iệ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ấ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20700" y="4237101"/>
            <a:ext cx="2905125" cy="865505"/>
            <a:chOff x="520700" y="4237101"/>
            <a:chExt cx="2905125" cy="865505"/>
          </a:xfrm>
        </p:grpSpPr>
        <p:sp>
          <p:nvSpPr>
            <p:cNvPr id="31" name="object 31"/>
            <p:cNvSpPr/>
            <p:nvPr/>
          </p:nvSpPr>
          <p:spPr>
            <a:xfrm>
              <a:off x="533400" y="4249801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2734817" y="0"/>
                  </a:moveTo>
                  <a:lnTo>
                    <a:pt x="144906" y="0"/>
                  </a:lnTo>
                  <a:lnTo>
                    <a:pt x="116506" y="2710"/>
                  </a:lnTo>
                  <a:lnTo>
                    <a:pt x="64514" y="23467"/>
                  </a:lnTo>
                  <a:lnTo>
                    <a:pt x="24345" y="62230"/>
                  </a:lnTo>
                  <a:lnTo>
                    <a:pt x="2809" y="112474"/>
                  </a:lnTo>
                  <a:lnTo>
                    <a:pt x="0" y="139954"/>
                  </a:lnTo>
                  <a:lnTo>
                    <a:pt x="0" y="699769"/>
                  </a:lnTo>
                  <a:lnTo>
                    <a:pt x="11029" y="753332"/>
                  </a:lnTo>
                  <a:lnTo>
                    <a:pt x="42443" y="798703"/>
                  </a:lnTo>
                  <a:lnTo>
                    <a:pt x="89455" y="829071"/>
                  </a:lnTo>
                  <a:lnTo>
                    <a:pt x="144906" y="839724"/>
                  </a:lnTo>
                  <a:lnTo>
                    <a:pt x="2734817" y="839724"/>
                  </a:lnTo>
                  <a:lnTo>
                    <a:pt x="2790301" y="829071"/>
                  </a:lnTo>
                  <a:lnTo>
                    <a:pt x="2837307" y="798703"/>
                  </a:lnTo>
                  <a:lnTo>
                    <a:pt x="2868707" y="753332"/>
                  </a:lnTo>
                  <a:lnTo>
                    <a:pt x="2879725" y="699769"/>
                  </a:lnTo>
                  <a:lnTo>
                    <a:pt x="2879725" y="139954"/>
                  </a:lnTo>
                  <a:lnTo>
                    <a:pt x="2868707" y="86328"/>
                  </a:lnTo>
                  <a:lnTo>
                    <a:pt x="2837307" y="40893"/>
                  </a:lnTo>
                  <a:lnTo>
                    <a:pt x="2790301" y="10636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400" y="4249801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0" y="139954"/>
                  </a:moveTo>
                  <a:lnTo>
                    <a:pt x="11029" y="86328"/>
                  </a:lnTo>
                  <a:lnTo>
                    <a:pt x="42443" y="40893"/>
                  </a:lnTo>
                  <a:lnTo>
                    <a:pt x="89455" y="10636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36"/>
                  </a:lnTo>
                  <a:lnTo>
                    <a:pt x="2837307" y="40893"/>
                  </a:lnTo>
                  <a:lnTo>
                    <a:pt x="2868707" y="86328"/>
                  </a:lnTo>
                  <a:lnTo>
                    <a:pt x="2879725" y="139954"/>
                  </a:lnTo>
                  <a:lnTo>
                    <a:pt x="2879725" y="699769"/>
                  </a:lnTo>
                  <a:lnTo>
                    <a:pt x="2868707" y="753332"/>
                  </a:lnTo>
                  <a:lnTo>
                    <a:pt x="2837307" y="798703"/>
                  </a:lnTo>
                  <a:lnTo>
                    <a:pt x="2790301" y="829071"/>
                  </a:lnTo>
                  <a:lnTo>
                    <a:pt x="2734817" y="839724"/>
                  </a:lnTo>
                  <a:lnTo>
                    <a:pt x="144906" y="839724"/>
                  </a:lnTo>
                  <a:lnTo>
                    <a:pt x="89455" y="829071"/>
                  </a:lnTo>
                  <a:lnTo>
                    <a:pt x="42443" y="798703"/>
                  </a:lnTo>
                  <a:lnTo>
                    <a:pt x="11029" y="753332"/>
                  </a:lnTo>
                  <a:lnTo>
                    <a:pt x="0" y="699769"/>
                  </a:lnTo>
                  <a:lnTo>
                    <a:pt x="0" y="1399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1796" y="4284040"/>
            <a:ext cx="242252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kiện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đợi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00425" y="5202301"/>
            <a:ext cx="5146675" cy="697230"/>
            <a:chOff x="3400425" y="5202301"/>
            <a:chExt cx="5146675" cy="69723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125" y="5215001"/>
              <a:ext cx="5121275" cy="6714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13125" y="5215001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29">
                  <a:moveTo>
                    <a:pt x="5121275" y="111887"/>
                  </a:moveTo>
                  <a:lnTo>
                    <a:pt x="5121275" y="559523"/>
                  </a:lnTo>
                  <a:lnTo>
                    <a:pt x="5119030" y="581464"/>
                  </a:lnTo>
                  <a:lnTo>
                    <a:pt x="5101826" y="621622"/>
                  </a:lnTo>
                  <a:lnTo>
                    <a:pt x="5069653" y="652643"/>
                  </a:lnTo>
                  <a:lnTo>
                    <a:pt x="5028037" y="669277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55"/>
                  </a:lnTo>
                  <a:lnTo>
                    <a:pt x="5069653" y="18752"/>
                  </a:lnTo>
                  <a:lnTo>
                    <a:pt x="5101826" y="49789"/>
                  </a:lnTo>
                  <a:lnTo>
                    <a:pt x="5119030" y="89933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25825" y="5258816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58775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chế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ờ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ã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í,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chi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ă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thần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suy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 sụp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0700" y="5116448"/>
            <a:ext cx="2905125" cy="867410"/>
            <a:chOff x="520700" y="5116448"/>
            <a:chExt cx="2905125" cy="867410"/>
          </a:xfrm>
        </p:grpSpPr>
        <p:sp>
          <p:nvSpPr>
            <p:cNvPr id="39" name="object 39"/>
            <p:cNvSpPr/>
            <p:nvPr/>
          </p:nvSpPr>
          <p:spPr>
            <a:xfrm>
              <a:off x="533400" y="5129148"/>
              <a:ext cx="2879725" cy="842010"/>
            </a:xfrm>
            <a:custGeom>
              <a:avLst/>
              <a:gdLst/>
              <a:ahLst/>
              <a:cxnLst/>
              <a:rect l="l" t="t" r="r" b="b"/>
              <a:pathLst>
                <a:path w="2879725" h="842010">
                  <a:moveTo>
                    <a:pt x="2734817" y="0"/>
                  </a:moveTo>
                  <a:lnTo>
                    <a:pt x="144906" y="0"/>
                  </a:lnTo>
                  <a:lnTo>
                    <a:pt x="116506" y="2732"/>
                  </a:lnTo>
                  <a:lnTo>
                    <a:pt x="64514" y="23627"/>
                  </a:lnTo>
                  <a:lnTo>
                    <a:pt x="24345" y="62503"/>
                  </a:lnTo>
                  <a:lnTo>
                    <a:pt x="2809" y="112835"/>
                  </a:lnTo>
                  <a:lnTo>
                    <a:pt x="0" y="140334"/>
                  </a:lnTo>
                  <a:lnTo>
                    <a:pt x="0" y="701205"/>
                  </a:lnTo>
                  <a:lnTo>
                    <a:pt x="11029" y="754872"/>
                  </a:lnTo>
                  <a:lnTo>
                    <a:pt x="42443" y="800366"/>
                  </a:lnTo>
                  <a:lnTo>
                    <a:pt x="89455" y="830765"/>
                  </a:lnTo>
                  <a:lnTo>
                    <a:pt x="144906" y="841438"/>
                  </a:lnTo>
                  <a:lnTo>
                    <a:pt x="2734817" y="841438"/>
                  </a:lnTo>
                  <a:lnTo>
                    <a:pt x="2790301" y="830765"/>
                  </a:lnTo>
                  <a:lnTo>
                    <a:pt x="2837307" y="800366"/>
                  </a:lnTo>
                  <a:lnTo>
                    <a:pt x="2868707" y="754872"/>
                  </a:lnTo>
                  <a:lnTo>
                    <a:pt x="2879725" y="701205"/>
                  </a:lnTo>
                  <a:lnTo>
                    <a:pt x="2879725" y="140334"/>
                  </a:lnTo>
                  <a:lnTo>
                    <a:pt x="2868707" y="86645"/>
                  </a:lnTo>
                  <a:lnTo>
                    <a:pt x="2837307" y="41148"/>
                  </a:lnTo>
                  <a:lnTo>
                    <a:pt x="2790301" y="10715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3400" y="5129148"/>
              <a:ext cx="2879725" cy="842010"/>
            </a:xfrm>
            <a:custGeom>
              <a:avLst/>
              <a:gdLst/>
              <a:ahLst/>
              <a:cxnLst/>
              <a:rect l="l" t="t" r="r" b="b"/>
              <a:pathLst>
                <a:path w="2879725" h="842010">
                  <a:moveTo>
                    <a:pt x="0" y="140334"/>
                  </a:moveTo>
                  <a:lnTo>
                    <a:pt x="11029" y="86645"/>
                  </a:lnTo>
                  <a:lnTo>
                    <a:pt x="42443" y="41148"/>
                  </a:lnTo>
                  <a:lnTo>
                    <a:pt x="89455" y="10715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715"/>
                  </a:lnTo>
                  <a:lnTo>
                    <a:pt x="2837307" y="41148"/>
                  </a:lnTo>
                  <a:lnTo>
                    <a:pt x="2868707" y="86645"/>
                  </a:lnTo>
                  <a:lnTo>
                    <a:pt x="2879725" y="140334"/>
                  </a:lnTo>
                  <a:lnTo>
                    <a:pt x="2879725" y="701205"/>
                  </a:lnTo>
                  <a:lnTo>
                    <a:pt x="2868707" y="754872"/>
                  </a:lnTo>
                  <a:lnTo>
                    <a:pt x="2837307" y="800366"/>
                  </a:lnTo>
                  <a:lnTo>
                    <a:pt x="2790301" y="830765"/>
                  </a:lnTo>
                  <a:lnTo>
                    <a:pt x="2734817" y="841438"/>
                  </a:lnTo>
                  <a:lnTo>
                    <a:pt x="144906" y="841438"/>
                  </a:lnTo>
                  <a:lnTo>
                    <a:pt x="89455" y="830765"/>
                  </a:lnTo>
                  <a:lnTo>
                    <a:pt x="42443" y="800366"/>
                  </a:lnTo>
                  <a:lnTo>
                    <a:pt x="11029" y="754872"/>
                  </a:lnTo>
                  <a:lnTo>
                    <a:pt x="0" y="701205"/>
                  </a:lnTo>
                  <a:lnTo>
                    <a:pt x="0" y="14033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7892" y="5329529"/>
            <a:ext cx="2409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Duy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đội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cổ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vũ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Quản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46" name="Date Placeholder 4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9951"/>
            <a:ext cx="8026400" cy="1447800"/>
            <a:chOff x="520700" y="1639951"/>
            <a:chExt cx="8026400" cy="1447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52651"/>
              <a:ext cx="8001000" cy="14222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5290"/>
                  </a:lnTo>
                  <a:lnTo>
                    <a:pt x="7996187" y="1233067"/>
                  </a:lnTo>
                  <a:lnTo>
                    <a:pt x="7982384" y="1277558"/>
                  </a:lnTo>
                  <a:lnTo>
                    <a:pt x="7960541" y="1317814"/>
                  </a:lnTo>
                  <a:lnTo>
                    <a:pt x="7931610" y="1352883"/>
                  </a:lnTo>
                  <a:lnTo>
                    <a:pt x="7896541" y="1381814"/>
                  </a:lnTo>
                  <a:lnTo>
                    <a:pt x="7856285" y="1403657"/>
                  </a:lnTo>
                  <a:lnTo>
                    <a:pt x="7811794" y="1417460"/>
                  </a:lnTo>
                  <a:lnTo>
                    <a:pt x="7764018" y="1422273"/>
                  </a:lnTo>
                  <a:lnTo>
                    <a:pt x="236931" y="1422273"/>
                  </a:lnTo>
                  <a:lnTo>
                    <a:pt x="189182" y="1417460"/>
                  </a:lnTo>
                  <a:lnTo>
                    <a:pt x="144709" y="1403657"/>
                  </a:lnTo>
                  <a:lnTo>
                    <a:pt x="104463" y="1381814"/>
                  </a:lnTo>
                  <a:lnTo>
                    <a:pt x="69397" y="1352883"/>
                  </a:lnTo>
                  <a:lnTo>
                    <a:pt x="40465" y="1317814"/>
                  </a:lnTo>
                  <a:lnTo>
                    <a:pt x="18619" y="1277558"/>
                  </a:lnTo>
                  <a:lnTo>
                    <a:pt x="4813" y="1233067"/>
                  </a:lnTo>
                  <a:lnTo>
                    <a:pt x="0" y="1185290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3140075"/>
            <a:ext cx="8026400" cy="1447165"/>
            <a:chOff x="520700" y="3140075"/>
            <a:chExt cx="8026400" cy="14471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152775"/>
              <a:ext cx="8001000" cy="14215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3152775"/>
              <a:ext cx="8001000" cy="1421765"/>
            </a:xfrm>
            <a:custGeom>
              <a:avLst/>
              <a:gdLst/>
              <a:ahLst/>
              <a:cxnLst/>
              <a:rect l="l" t="t" r="r" b="b"/>
              <a:pathLst>
                <a:path w="8001000" h="1421764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4656"/>
                  </a:lnTo>
                  <a:lnTo>
                    <a:pt x="7996187" y="1232390"/>
                  </a:lnTo>
                  <a:lnTo>
                    <a:pt x="7982384" y="1276850"/>
                  </a:lnTo>
                  <a:lnTo>
                    <a:pt x="7960541" y="1317083"/>
                  </a:lnTo>
                  <a:lnTo>
                    <a:pt x="7931610" y="1352137"/>
                  </a:lnTo>
                  <a:lnTo>
                    <a:pt x="7896541" y="1381059"/>
                  </a:lnTo>
                  <a:lnTo>
                    <a:pt x="7856285" y="1402897"/>
                  </a:lnTo>
                  <a:lnTo>
                    <a:pt x="7811794" y="1416698"/>
                  </a:lnTo>
                  <a:lnTo>
                    <a:pt x="7764018" y="1421511"/>
                  </a:lnTo>
                  <a:lnTo>
                    <a:pt x="236931" y="1421511"/>
                  </a:lnTo>
                  <a:lnTo>
                    <a:pt x="189182" y="1416698"/>
                  </a:lnTo>
                  <a:lnTo>
                    <a:pt x="144709" y="1402897"/>
                  </a:lnTo>
                  <a:lnTo>
                    <a:pt x="104463" y="1381059"/>
                  </a:lnTo>
                  <a:lnTo>
                    <a:pt x="69397" y="1352137"/>
                  </a:lnTo>
                  <a:lnTo>
                    <a:pt x="40465" y="1317083"/>
                  </a:lnTo>
                  <a:lnTo>
                    <a:pt x="18619" y="1276850"/>
                  </a:lnTo>
                  <a:lnTo>
                    <a:pt x="4813" y="1232390"/>
                  </a:lnTo>
                  <a:lnTo>
                    <a:pt x="0" y="1184656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4638675"/>
            <a:ext cx="8026400" cy="1447800"/>
            <a:chOff x="520700" y="4638675"/>
            <a:chExt cx="8026400" cy="1447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651375"/>
              <a:ext cx="8001000" cy="1422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7108"/>
                  </a:moveTo>
                  <a:lnTo>
                    <a:pt x="4813" y="189327"/>
                  </a:lnTo>
                  <a:lnTo>
                    <a:pt x="18619" y="144821"/>
                  </a:lnTo>
                  <a:lnTo>
                    <a:pt x="40465" y="104545"/>
                  </a:lnTo>
                  <a:lnTo>
                    <a:pt x="69397" y="69453"/>
                  </a:lnTo>
                  <a:lnTo>
                    <a:pt x="104463" y="40498"/>
                  </a:lnTo>
                  <a:lnTo>
                    <a:pt x="144709" y="18635"/>
                  </a:lnTo>
                  <a:lnTo>
                    <a:pt x="189182" y="4817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7"/>
                  </a:lnTo>
                  <a:lnTo>
                    <a:pt x="7856285" y="18635"/>
                  </a:lnTo>
                  <a:lnTo>
                    <a:pt x="7896541" y="40498"/>
                  </a:lnTo>
                  <a:lnTo>
                    <a:pt x="7931610" y="69453"/>
                  </a:lnTo>
                  <a:lnTo>
                    <a:pt x="7960541" y="104545"/>
                  </a:lnTo>
                  <a:lnTo>
                    <a:pt x="7982384" y="144821"/>
                  </a:lnTo>
                  <a:lnTo>
                    <a:pt x="7996187" y="189327"/>
                  </a:lnTo>
                  <a:lnTo>
                    <a:pt x="8001000" y="237108"/>
                  </a:lnTo>
                  <a:lnTo>
                    <a:pt x="8001000" y="1185329"/>
                  </a:lnTo>
                  <a:lnTo>
                    <a:pt x="7996187" y="1233105"/>
                  </a:lnTo>
                  <a:lnTo>
                    <a:pt x="7982384" y="1277605"/>
                  </a:lnTo>
                  <a:lnTo>
                    <a:pt x="7960541" y="1317874"/>
                  </a:lnTo>
                  <a:lnTo>
                    <a:pt x="7931610" y="1352961"/>
                  </a:lnTo>
                  <a:lnTo>
                    <a:pt x="7896541" y="1381910"/>
                  </a:lnTo>
                  <a:lnTo>
                    <a:pt x="7856285" y="1403768"/>
                  </a:lnTo>
                  <a:lnTo>
                    <a:pt x="7811794" y="1417583"/>
                  </a:lnTo>
                  <a:lnTo>
                    <a:pt x="7764018" y="1422400"/>
                  </a:lnTo>
                  <a:lnTo>
                    <a:pt x="236931" y="1422400"/>
                  </a:lnTo>
                  <a:lnTo>
                    <a:pt x="189182" y="1417583"/>
                  </a:lnTo>
                  <a:lnTo>
                    <a:pt x="144709" y="1403768"/>
                  </a:lnTo>
                  <a:lnTo>
                    <a:pt x="104463" y="1381910"/>
                  </a:lnTo>
                  <a:lnTo>
                    <a:pt x="69397" y="1352961"/>
                  </a:lnTo>
                  <a:lnTo>
                    <a:pt x="40465" y="1317874"/>
                  </a:lnTo>
                  <a:lnTo>
                    <a:pt x="18619" y="1277605"/>
                  </a:lnTo>
                  <a:lnTo>
                    <a:pt x="4813" y="1233105"/>
                  </a:lnTo>
                  <a:lnTo>
                    <a:pt x="0" y="1185329"/>
                  </a:lnTo>
                  <a:lnTo>
                    <a:pt x="0" y="237108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216" y="1724990"/>
            <a:ext cx="7433309" cy="382777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440"/>
              </a:spcBef>
            </a:pP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Tiếp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tục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tập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trung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vào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việc</a:t>
            </a:r>
            <a:r>
              <a:rPr sz="2800" spc="4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điều chỉnh các</a:t>
            </a:r>
            <a:r>
              <a:rPr sz="2800" spc="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quy 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trình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nghiệp</a:t>
            </a:r>
            <a:r>
              <a:rPr sz="2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800" spc="1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hệ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thống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thông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tin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với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chiến </a:t>
            </a:r>
            <a:r>
              <a:rPr sz="2800" spc="-86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lược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kinh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doanh,</a:t>
            </a:r>
            <a:r>
              <a:rPr sz="2800" spc="3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mục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tiêu</a:t>
            </a:r>
            <a:r>
              <a:rPr sz="2800" spc="-8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đặt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Arial"/>
              <a:cs typeface="Arial"/>
            </a:endParaRPr>
          </a:p>
          <a:p>
            <a:pPr marL="12700" marR="483870">
              <a:lnSpc>
                <a:spcPts val="2960"/>
              </a:lnSpc>
            </a:pP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Hệ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thống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máy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tính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00091A"/>
                </a:solidFill>
                <a:latin typeface="Tahoma"/>
                <a:cs typeface="Tahoma"/>
              </a:rPr>
              <a:t>thay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đổi</a:t>
            </a:r>
            <a:r>
              <a:rPr sz="2800"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thích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nghi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dễ </a:t>
            </a:r>
            <a:r>
              <a:rPr sz="2800" spc="-86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dàng</a:t>
            </a:r>
            <a:r>
              <a:rPr sz="2800" spc="-9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hơn</a:t>
            </a:r>
            <a:r>
              <a:rPr sz="2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trong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tương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lai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75"/>
              </a:spcBef>
            </a:pPr>
            <a:r>
              <a:rPr sz="2700" dirty="0">
                <a:latin typeface="Arial"/>
                <a:cs typeface="Arial"/>
              </a:rPr>
              <a:t>Xuất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hiện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mô</a:t>
            </a:r>
            <a:r>
              <a:rPr sz="2700" spc="-5" dirty="0">
                <a:latin typeface="Arial"/>
                <a:cs typeface="Arial"/>
              </a:rPr>
              <a:t> hình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kinh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doanh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phần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mềm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mới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/>
              <a:t>Q8:	2025?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bước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 quy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đặt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1625"/>
            <a:ext cx="7391400" cy="4587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54975" cy="3683000"/>
            <a:chOff x="520700" y="1587500"/>
            <a:chExt cx="8054975" cy="368300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30580"/>
            </a:xfrm>
            <a:custGeom>
              <a:avLst/>
              <a:gdLst/>
              <a:ahLst/>
              <a:cxnLst/>
              <a:rect l="l" t="t" r="r" b="b"/>
              <a:pathLst>
                <a:path w="8001000" h="830580">
                  <a:moveTo>
                    <a:pt x="7862443" y="0"/>
                  </a:moveTo>
                  <a:lnTo>
                    <a:pt x="138556" y="0"/>
                  </a:lnTo>
                  <a:lnTo>
                    <a:pt x="111396" y="2686"/>
                  </a:lnTo>
                  <a:lnTo>
                    <a:pt x="61679" y="23252"/>
                  </a:lnTo>
                  <a:lnTo>
                    <a:pt x="23274" y="61581"/>
                  </a:lnTo>
                  <a:lnTo>
                    <a:pt x="2686" y="111289"/>
                  </a:lnTo>
                  <a:lnTo>
                    <a:pt x="0" y="138429"/>
                  </a:lnTo>
                  <a:lnTo>
                    <a:pt x="0" y="691896"/>
                  </a:lnTo>
                  <a:lnTo>
                    <a:pt x="10544" y="744839"/>
                  </a:lnTo>
                  <a:lnTo>
                    <a:pt x="40576" y="789686"/>
                  </a:lnTo>
                  <a:lnTo>
                    <a:pt x="85528" y="819769"/>
                  </a:lnTo>
                  <a:lnTo>
                    <a:pt x="138556" y="830326"/>
                  </a:lnTo>
                  <a:lnTo>
                    <a:pt x="7862443" y="830326"/>
                  </a:lnTo>
                  <a:lnTo>
                    <a:pt x="7915449" y="819769"/>
                  </a:lnTo>
                  <a:lnTo>
                    <a:pt x="7960359" y="789686"/>
                  </a:lnTo>
                  <a:lnTo>
                    <a:pt x="7990443" y="744839"/>
                  </a:lnTo>
                  <a:lnTo>
                    <a:pt x="8001000" y="691896"/>
                  </a:lnTo>
                  <a:lnTo>
                    <a:pt x="8001000" y="138429"/>
                  </a:lnTo>
                  <a:lnTo>
                    <a:pt x="7990443" y="85423"/>
                  </a:lnTo>
                  <a:lnTo>
                    <a:pt x="7960359" y="40512"/>
                  </a:lnTo>
                  <a:lnTo>
                    <a:pt x="7915449" y="10540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30580"/>
            </a:xfrm>
            <a:custGeom>
              <a:avLst/>
              <a:gdLst/>
              <a:ahLst/>
              <a:cxnLst/>
              <a:rect l="l" t="t" r="r" b="b"/>
              <a:pathLst>
                <a:path w="8001000" h="830580">
                  <a:moveTo>
                    <a:pt x="0" y="138429"/>
                  </a:moveTo>
                  <a:lnTo>
                    <a:pt x="10544" y="85423"/>
                  </a:lnTo>
                  <a:lnTo>
                    <a:pt x="40576" y="40512"/>
                  </a:lnTo>
                  <a:lnTo>
                    <a:pt x="85528" y="10540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10540"/>
                  </a:lnTo>
                  <a:lnTo>
                    <a:pt x="7960359" y="40512"/>
                  </a:lnTo>
                  <a:lnTo>
                    <a:pt x="7990443" y="85423"/>
                  </a:lnTo>
                  <a:lnTo>
                    <a:pt x="8001000" y="138429"/>
                  </a:lnTo>
                  <a:lnTo>
                    <a:pt x="8001000" y="691896"/>
                  </a:lnTo>
                  <a:lnTo>
                    <a:pt x="7990443" y="744839"/>
                  </a:lnTo>
                  <a:lnTo>
                    <a:pt x="7960359" y="789686"/>
                  </a:lnTo>
                  <a:lnTo>
                    <a:pt x="7915449" y="819769"/>
                  </a:lnTo>
                  <a:lnTo>
                    <a:pt x="7862443" y="830326"/>
                  </a:lnTo>
                  <a:lnTo>
                    <a:pt x="138556" y="830326"/>
                  </a:lnTo>
                  <a:lnTo>
                    <a:pt x="85528" y="819769"/>
                  </a:lnTo>
                  <a:lnTo>
                    <a:pt x="40576" y="789686"/>
                  </a:lnTo>
                  <a:lnTo>
                    <a:pt x="10544" y="744839"/>
                  </a:lnTo>
                  <a:lnTo>
                    <a:pt x="0" y="691896"/>
                  </a:lnTo>
                  <a:lnTo>
                    <a:pt x="0" y="1384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75" y="2489200"/>
              <a:ext cx="8001000" cy="647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1975" y="2489200"/>
              <a:ext cx="8001000" cy="647700"/>
            </a:xfrm>
            <a:custGeom>
              <a:avLst/>
              <a:gdLst/>
              <a:ahLst/>
              <a:cxnLst/>
              <a:rect l="l" t="t" r="r" b="b"/>
              <a:pathLst>
                <a:path w="8001000" h="647700">
                  <a:moveTo>
                    <a:pt x="0" y="107950"/>
                  </a:moveTo>
                  <a:lnTo>
                    <a:pt x="10544" y="66643"/>
                  </a:lnTo>
                  <a:lnTo>
                    <a:pt x="40576" y="31623"/>
                  </a:lnTo>
                  <a:lnTo>
                    <a:pt x="85528" y="8239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8239"/>
                  </a:lnTo>
                  <a:lnTo>
                    <a:pt x="7960359" y="31623"/>
                  </a:lnTo>
                  <a:lnTo>
                    <a:pt x="7990443" y="66643"/>
                  </a:lnTo>
                  <a:lnTo>
                    <a:pt x="8001000" y="107950"/>
                  </a:lnTo>
                  <a:lnTo>
                    <a:pt x="8001000" y="539750"/>
                  </a:lnTo>
                  <a:lnTo>
                    <a:pt x="7990443" y="581056"/>
                  </a:lnTo>
                  <a:lnTo>
                    <a:pt x="7960359" y="616076"/>
                  </a:lnTo>
                  <a:lnTo>
                    <a:pt x="7915449" y="639460"/>
                  </a:lnTo>
                  <a:lnTo>
                    <a:pt x="7862443" y="647700"/>
                  </a:lnTo>
                  <a:lnTo>
                    <a:pt x="138556" y="647700"/>
                  </a:lnTo>
                  <a:lnTo>
                    <a:pt x="85528" y="639460"/>
                  </a:lnTo>
                  <a:lnTo>
                    <a:pt x="40576" y="616076"/>
                  </a:lnTo>
                  <a:lnTo>
                    <a:pt x="10544" y="581056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200400"/>
              <a:ext cx="8001000" cy="2057400"/>
            </a:xfrm>
            <a:custGeom>
              <a:avLst/>
              <a:gdLst/>
              <a:ahLst/>
              <a:cxnLst/>
              <a:rect l="l" t="t" r="r" b="b"/>
              <a:pathLst>
                <a:path w="8001000" h="2057400">
                  <a:moveTo>
                    <a:pt x="7862443" y="0"/>
                  </a:moveTo>
                  <a:lnTo>
                    <a:pt x="138556" y="0"/>
                  </a:lnTo>
                  <a:lnTo>
                    <a:pt x="111396" y="6641"/>
                  </a:lnTo>
                  <a:lnTo>
                    <a:pt x="61679" y="57596"/>
                  </a:lnTo>
                  <a:lnTo>
                    <a:pt x="40576" y="100457"/>
                  </a:lnTo>
                  <a:lnTo>
                    <a:pt x="26378" y="141618"/>
                  </a:lnTo>
                  <a:lnTo>
                    <a:pt x="15068" y="187369"/>
                  </a:lnTo>
                  <a:lnTo>
                    <a:pt x="6799" y="236784"/>
                  </a:lnTo>
                  <a:lnTo>
                    <a:pt x="1725" y="288937"/>
                  </a:lnTo>
                  <a:lnTo>
                    <a:pt x="0" y="342900"/>
                  </a:lnTo>
                  <a:lnTo>
                    <a:pt x="0" y="1714500"/>
                  </a:lnTo>
                  <a:lnTo>
                    <a:pt x="1725" y="1768462"/>
                  </a:lnTo>
                  <a:lnTo>
                    <a:pt x="6799" y="1820615"/>
                  </a:lnTo>
                  <a:lnTo>
                    <a:pt x="15068" y="1870030"/>
                  </a:lnTo>
                  <a:lnTo>
                    <a:pt x="26378" y="1915781"/>
                  </a:lnTo>
                  <a:lnTo>
                    <a:pt x="40576" y="1956943"/>
                  </a:lnTo>
                  <a:lnTo>
                    <a:pt x="61679" y="1999803"/>
                  </a:lnTo>
                  <a:lnTo>
                    <a:pt x="85528" y="2031317"/>
                  </a:lnTo>
                  <a:lnTo>
                    <a:pt x="138556" y="2057400"/>
                  </a:lnTo>
                  <a:lnTo>
                    <a:pt x="7862443" y="2057400"/>
                  </a:lnTo>
                  <a:lnTo>
                    <a:pt x="7915449" y="2031317"/>
                  </a:lnTo>
                  <a:lnTo>
                    <a:pt x="7939291" y="1999803"/>
                  </a:lnTo>
                  <a:lnTo>
                    <a:pt x="7960359" y="1956943"/>
                  </a:lnTo>
                  <a:lnTo>
                    <a:pt x="7974583" y="1915781"/>
                  </a:lnTo>
                  <a:lnTo>
                    <a:pt x="7985912" y="1870030"/>
                  </a:lnTo>
                  <a:lnTo>
                    <a:pt x="7994192" y="1820615"/>
                  </a:lnTo>
                  <a:lnTo>
                    <a:pt x="7999272" y="1768462"/>
                  </a:lnTo>
                  <a:lnTo>
                    <a:pt x="8001000" y="1714500"/>
                  </a:lnTo>
                  <a:lnTo>
                    <a:pt x="8001000" y="342900"/>
                  </a:lnTo>
                  <a:lnTo>
                    <a:pt x="7999272" y="288937"/>
                  </a:lnTo>
                  <a:lnTo>
                    <a:pt x="7994192" y="236784"/>
                  </a:lnTo>
                  <a:lnTo>
                    <a:pt x="7985912" y="187369"/>
                  </a:lnTo>
                  <a:lnTo>
                    <a:pt x="7974583" y="141618"/>
                  </a:lnTo>
                  <a:lnTo>
                    <a:pt x="7960359" y="100457"/>
                  </a:lnTo>
                  <a:lnTo>
                    <a:pt x="7939291" y="57596"/>
                  </a:lnTo>
                  <a:lnTo>
                    <a:pt x="7915449" y="26082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200400"/>
              <a:ext cx="8001000" cy="2057400"/>
            </a:xfrm>
            <a:custGeom>
              <a:avLst/>
              <a:gdLst/>
              <a:ahLst/>
              <a:cxnLst/>
              <a:rect l="l" t="t" r="r" b="b"/>
              <a:pathLst>
                <a:path w="8001000" h="2057400">
                  <a:moveTo>
                    <a:pt x="0" y="342900"/>
                  </a:moveTo>
                  <a:lnTo>
                    <a:pt x="1725" y="288937"/>
                  </a:lnTo>
                  <a:lnTo>
                    <a:pt x="6799" y="236784"/>
                  </a:lnTo>
                  <a:lnTo>
                    <a:pt x="15068" y="187369"/>
                  </a:lnTo>
                  <a:lnTo>
                    <a:pt x="26378" y="141618"/>
                  </a:lnTo>
                  <a:lnTo>
                    <a:pt x="40576" y="100457"/>
                  </a:lnTo>
                  <a:lnTo>
                    <a:pt x="61679" y="57596"/>
                  </a:lnTo>
                  <a:lnTo>
                    <a:pt x="85528" y="26082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26082"/>
                  </a:lnTo>
                  <a:lnTo>
                    <a:pt x="7939291" y="57596"/>
                  </a:lnTo>
                  <a:lnTo>
                    <a:pt x="7960359" y="100457"/>
                  </a:lnTo>
                  <a:lnTo>
                    <a:pt x="7974583" y="141618"/>
                  </a:lnTo>
                  <a:lnTo>
                    <a:pt x="7985912" y="187369"/>
                  </a:lnTo>
                  <a:lnTo>
                    <a:pt x="7994192" y="236784"/>
                  </a:lnTo>
                  <a:lnTo>
                    <a:pt x="7999272" y="288937"/>
                  </a:lnTo>
                  <a:lnTo>
                    <a:pt x="8001000" y="342900"/>
                  </a:lnTo>
                  <a:lnTo>
                    <a:pt x="8001000" y="1714500"/>
                  </a:lnTo>
                  <a:lnTo>
                    <a:pt x="7999272" y="1768462"/>
                  </a:lnTo>
                  <a:lnTo>
                    <a:pt x="7994192" y="1820615"/>
                  </a:lnTo>
                  <a:lnTo>
                    <a:pt x="7985912" y="1870030"/>
                  </a:lnTo>
                  <a:lnTo>
                    <a:pt x="7974583" y="1915781"/>
                  </a:lnTo>
                  <a:lnTo>
                    <a:pt x="7960359" y="1956943"/>
                  </a:lnTo>
                  <a:lnTo>
                    <a:pt x="7939291" y="1999803"/>
                  </a:lnTo>
                  <a:lnTo>
                    <a:pt x="7915449" y="2031317"/>
                  </a:lnTo>
                  <a:lnTo>
                    <a:pt x="7862443" y="2057400"/>
                  </a:lnTo>
                  <a:lnTo>
                    <a:pt x="138556" y="2057400"/>
                  </a:lnTo>
                  <a:lnTo>
                    <a:pt x="85528" y="2031317"/>
                  </a:lnTo>
                  <a:lnTo>
                    <a:pt x="61679" y="1999803"/>
                  </a:lnTo>
                  <a:lnTo>
                    <a:pt x="40576" y="1956943"/>
                  </a:lnTo>
                  <a:lnTo>
                    <a:pt x="26378" y="1915781"/>
                  </a:lnTo>
                  <a:lnTo>
                    <a:pt x="15068" y="1870030"/>
                  </a:lnTo>
                  <a:lnTo>
                    <a:pt x="6799" y="1820615"/>
                  </a:lnTo>
                  <a:lnTo>
                    <a:pt x="1725" y="1768462"/>
                  </a:lnTo>
                  <a:lnTo>
                    <a:pt x="0" y="171450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5321300"/>
            <a:ext cx="8026400" cy="558800"/>
            <a:chOff x="520700" y="5321300"/>
            <a:chExt cx="8026400" cy="558800"/>
          </a:xfrm>
        </p:grpSpPr>
        <p:sp>
          <p:nvSpPr>
            <p:cNvPr id="10" name="object 10"/>
            <p:cNvSpPr/>
            <p:nvPr/>
          </p:nvSpPr>
          <p:spPr>
            <a:xfrm>
              <a:off x="533400" y="5334000"/>
              <a:ext cx="8001000" cy="533400"/>
            </a:xfrm>
            <a:custGeom>
              <a:avLst/>
              <a:gdLst/>
              <a:ahLst/>
              <a:cxnLst/>
              <a:rect l="l" t="t" r="r" b="b"/>
              <a:pathLst>
                <a:path w="8001000" h="533400">
                  <a:moveTo>
                    <a:pt x="7862443" y="0"/>
                  </a:moveTo>
                  <a:lnTo>
                    <a:pt x="138556" y="0"/>
                  </a:lnTo>
                  <a:lnTo>
                    <a:pt x="111396" y="1728"/>
                  </a:lnTo>
                  <a:lnTo>
                    <a:pt x="61679" y="14948"/>
                  </a:lnTo>
                  <a:lnTo>
                    <a:pt x="23274" y="3955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23274" y="493822"/>
                  </a:lnTo>
                  <a:lnTo>
                    <a:pt x="61679" y="518462"/>
                  </a:lnTo>
                  <a:lnTo>
                    <a:pt x="111396" y="531675"/>
                  </a:lnTo>
                  <a:lnTo>
                    <a:pt x="138556" y="533400"/>
                  </a:lnTo>
                  <a:lnTo>
                    <a:pt x="7862443" y="533400"/>
                  </a:lnTo>
                  <a:lnTo>
                    <a:pt x="7915449" y="526630"/>
                  </a:lnTo>
                  <a:lnTo>
                    <a:pt x="7960359" y="507365"/>
                  </a:lnTo>
                  <a:lnTo>
                    <a:pt x="7990443" y="478518"/>
                  </a:lnTo>
                  <a:lnTo>
                    <a:pt x="8001000" y="444500"/>
                  </a:lnTo>
                  <a:lnTo>
                    <a:pt x="8001000" y="88900"/>
                  </a:lnTo>
                  <a:lnTo>
                    <a:pt x="7977693" y="39554"/>
                  </a:lnTo>
                  <a:lnTo>
                    <a:pt x="7939291" y="14948"/>
                  </a:lnTo>
                  <a:lnTo>
                    <a:pt x="7889583" y="1728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5334000"/>
              <a:ext cx="8001000" cy="533400"/>
            </a:xfrm>
            <a:custGeom>
              <a:avLst/>
              <a:gdLst/>
              <a:ahLst/>
              <a:cxnLst/>
              <a:rect l="l" t="t" r="r" b="b"/>
              <a:pathLst>
                <a:path w="8001000" h="533400">
                  <a:moveTo>
                    <a:pt x="0" y="88900"/>
                  </a:moveTo>
                  <a:lnTo>
                    <a:pt x="23274" y="39554"/>
                  </a:lnTo>
                  <a:lnTo>
                    <a:pt x="61679" y="14948"/>
                  </a:lnTo>
                  <a:lnTo>
                    <a:pt x="111396" y="1728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6778"/>
                  </a:lnTo>
                  <a:lnTo>
                    <a:pt x="7960359" y="26034"/>
                  </a:lnTo>
                  <a:lnTo>
                    <a:pt x="7990443" y="54848"/>
                  </a:lnTo>
                  <a:lnTo>
                    <a:pt x="8001000" y="88900"/>
                  </a:lnTo>
                  <a:lnTo>
                    <a:pt x="8001000" y="444500"/>
                  </a:lnTo>
                  <a:lnTo>
                    <a:pt x="7977693" y="493822"/>
                  </a:lnTo>
                  <a:lnTo>
                    <a:pt x="7939291" y="518462"/>
                  </a:lnTo>
                  <a:lnTo>
                    <a:pt x="7889583" y="531675"/>
                  </a:lnTo>
                  <a:lnTo>
                    <a:pt x="7862443" y="533400"/>
                  </a:lnTo>
                  <a:lnTo>
                    <a:pt x="138556" y="533400"/>
                  </a:lnTo>
                  <a:lnTo>
                    <a:pt x="85528" y="526630"/>
                  </a:lnTo>
                  <a:lnTo>
                    <a:pt x="40576" y="507365"/>
                  </a:lnTo>
                  <a:lnTo>
                    <a:pt x="10544" y="478518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5363" y="1565529"/>
            <a:ext cx="7496175" cy="42303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9270">
              <a:lnSpc>
                <a:spcPts val="3030"/>
              </a:lnSpc>
              <a:spcBef>
                <a:spcPts val="470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quy</a:t>
            </a:r>
            <a:r>
              <a:rPr sz="2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800">
              <a:latin typeface="Franklin Gothic Medium"/>
              <a:cs typeface="Franklin Gothic Medium"/>
            </a:endParaRPr>
          </a:p>
          <a:p>
            <a:pPr marL="40640">
              <a:lnSpc>
                <a:spcPct val="100000"/>
              </a:lnSpc>
              <a:spcBef>
                <a:spcPts val="1370"/>
              </a:spcBef>
            </a:pPr>
            <a:r>
              <a:rPr sz="2800" spc="-5" dirty="0">
                <a:solidFill>
                  <a:srgbClr val="00040C"/>
                </a:solidFill>
                <a:latin typeface="Arial"/>
                <a:cs typeface="Arial"/>
              </a:rPr>
              <a:t>Thay đổi</a:t>
            </a:r>
            <a:r>
              <a:rPr sz="280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40C"/>
                </a:solidFill>
                <a:latin typeface="Arial"/>
                <a:cs typeface="Arial"/>
              </a:rPr>
              <a:t>trong công</a:t>
            </a:r>
            <a:r>
              <a:rPr sz="280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40C"/>
                </a:solidFill>
                <a:latin typeface="Arial"/>
                <a:cs typeface="Arial"/>
              </a:rPr>
              <a:t>nghệ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Thay đổi trong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kinh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doanh:</a:t>
            </a:r>
            <a:endParaRPr sz="2800">
              <a:latin typeface="Arial"/>
              <a:cs typeface="Arial"/>
            </a:endParaRPr>
          </a:p>
          <a:p>
            <a:pPr marL="814069" marR="5080" indent="-344805">
              <a:lnSpc>
                <a:spcPct val="89500"/>
              </a:lnSpc>
              <a:spcBef>
                <a:spcPts val="1255"/>
              </a:spcBef>
              <a:tabLst>
                <a:tab pos="814069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Thị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trường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(khách hàng mới), dòng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sản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phẩm,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chuỗi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cung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ứng,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chính sách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ty,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tổ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chức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(sá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nhập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mua lại),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tình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quốc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tế,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môi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trường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kinh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doanh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Video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475" y="5799137"/>
            <a:ext cx="1222375" cy="558800"/>
            <a:chOff x="752475" y="5799137"/>
            <a:chExt cx="1222375" cy="558800"/>
          </a:xfrm>
        </p:grpSpPr>
        <p:sp>
          <p:nvSpPr>
            <p:cNvPr id="3" name="object 3"/>
            <p:cNvSpPr/>
            <p:nvPr/>
          </p:nvSpPr>
          <p:spPr>
            <a:xfrm>
              <a:off x="765175" y="5811837"/>
              <a:ext cx="1196975" cy="533400"/>
            </a:xfrm>
            <a:custGeom>
              <a:avLst/>
              <a:gdLst/>
              <a:ahLst/>
              <a:cxnLst/>
              <a:rect l="l" t="t" r="r" b="b"/>
              <a:pathLst>
                <a:path w="1196975" h="533400">
                  <a:moveTo>
                    <a:pt x="1176274" y="0"/>
                  </a:moveTo>
                  <a:lnTo>
                    <a:pt x="20726" y="0"/>
                  </a:lnTo>
                  <a:lnTo>
                    <a:pt x="16662" y="1724"/>
                  </a:lnTo>
                  <a:lnTo>
                    <a:pt x="3482" y="3957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3482" y="493822"/>
                  </a:lnTo>
                  <a:lnTo>
                    <a:pt x="16662" y="531675"/>
                  </a:lnTo>
                  <a:lnTo>
                    <a:pt x="20726" y="533400"/>
                  </a:lnTo>
                  <a:lnTo>
                    <a:pt x="1176274" y="533400"/>
                  </a:lnTo>
                  <a:lnTo>
                    <a:pt x="1193492" y="493822"/>
                  </a:lnTo>
                  <a:lnTo>
                    <a:pt x="1196975" y="444500"/>
                  </a:lnTo>
                  <a:lnTo>
                    <a:pt x="1196975" y="88900"/>
                  </a:lnTo>
                  <a:lnTo>
                    <a:pt x="1193492" y="39577"/>
                  </a:lnTo>
                  <a:lnTo>
                    <a:pt x="1180324" y="1724"/>
                  </a:lnTo>
                  <a:lnTo>
                    <a:pt x="1176274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5175" y="5811837"/>
              <a:ext cx="1196975" cy="533400"/>
            </a:xfrm>
            <a:custGeom>
              <a:avLst/>
              <a:gdLst/>
              <a:ahLst/>
              <a:cxnLst/>
              <a:rect l="l" t="t" r="r" b="b"/>
              <a:pathLst>
                <a:path w="1196975" h="533400">
                  <a:moveTo>
                    <a:pt x="0" y="88900"/>
                  </a:moveTo>
                  <a:lnTo>
                    <a:pt x="3482" y="39577"/>
                  </a:lnTo>
                  <a:lnTo>
                    <a:pt x="16662" y="1724"/>
                  </a:lnTo>
                  <a:lnTo>
                    <a:pt x="20726" y="0"/>
                  </a:lnTo>
                  <a:lnTo>
                    <a:pt x="1176274" y="0"/>
                  </a:lnTo>
                  <a:lnTo>
                    <a:pt x="1193492" y="39577"/>
                  </a:lnTo>
                  <a:lnTo>
                    <a:pt x="1196975" y="88900"/>
                  </a:lnTo>
                  <a:lnTo>
                    <a:pt x="1196975" y="444500"/>
                  </a:lnTo>
                  <a:lnTo>
                    <a:pt x="1193492" y="493822"/>
                  </a:lnTo>
                  <a:lnTo>
                    <a:pt x="1180324" y="531675"/>
                  </a:lnTo>
                  <a:lnTo>
                    <a:pt x="1176274" y="533400"/>
                  </a:lnTo>
                  <a:lnTo>
                    <a:pt x="20726" y="533400"/>
                  </a:lnTo>
                  <a:lnTo>
                    <a:pt x="3482" y="493822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8238" y="5821781"/>
            <a:ext cx="1151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Video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6976" y="1679575"/>
            <a:ext cx="5173980" cy="1244600"/>
            <a:chOff x="3236976" y="1679575"/>
            <a:chExt cx="5173980" cy="1244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676" y="1692275"/>
              <a:ext cx="5148453" cy="1219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9676" y="1692275"/>
              <a:ext cx="5148580" cy="1219200"/>
            </a:xfrm>
            <a:custGeom>
              <a:avLst/>
              <a:gdLst/>
              <a:ahLst/>
              <a:cxnLst/>
              <a:rect l="l" t="t" r="r" b="b"/>
              <a:pathLst>
                <a:path w="5148580" h="1219200">
                  <a:moveTo>
                    <a:pt x="5148453" y="203200"/>
                  </a:moveTo>
                  <a:lnTo>
                    <a:pt x="5148453" y="1016000"/>
                  </a:lnTo>
                  <a:lnTo>
                    <a:pt x="5142251" y="1070033"/>
                  </a:lnTo>
                  <a:lnTo>
                    <a:pt x="5124751" y="1118578"/>
                  </a:lnTo>
                  <a:lnTo>
                    <a:pt x="5097605" y="1159700"/>
                  </a:lnTo>
                  <a:lnTo>
                    <a:pt x="5062469" y="1191466"/>
                  </a:lnTo>
                  <a:lnTo>
                    <a:pt x="5020997" y="1211944"/>
                  </a:lnTo>
                  <a:lnTo>
                    <a:pt x="4974844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7255"/>
                  </a:lnTo>
                  <a:lnTo>
                    <a:pt x="5062469" y="27733"/>
                  </a:lnTo>
                  <a:lnTo>
                    <a:pt x="5097605" y="59499"/>
                  </a:lnTo>
                  <a:lnTo>
                    <a:pt x="5124751" y="100621"/>
                  </a:lnTo>
                  <a:lnTo>
                    <a:pt x="5142251" y="149166"/>
                  </a:lnTo>
                  <a:lnTo>
                    <a:pt x="5148453" y="203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98697" y="1679829"/>
            <a:ext cx="4904105" cy="1200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4785" marR="5080" indent="-17272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•Không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cung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k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yêu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ho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gây ra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 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000">
              <a:latin typeface="Franklin Gothic Medium"/>
              <a:cs typeface="Franklin Gothic Medium"/>
            </a:endParaRPr>
          </a:p>
          <a:p>
            <a:pPr marL="184785" marR="458470" indent="-172720">
              <a:lnSpc>
                <a:spcPts val="2160"/>
              </a:lnSpc>
              <a:spcBef>
                <a:spcPts val="36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•Không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tuân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tiêu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c,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tranh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987" y="1558925"/>
            <a:ext cx="2600960" cy="1379855"/>
            <a:chOff x="661987" y="1558925"/>
            <a:chExt cx="2600960" cy="1379855"/>
          </a:xfrm>
        </p:grpSpPr>
        <p:sp>
          <p:nvSpPr>
            <p:cNvPr id="11" name="object 11"/>
            <p:cNvSpPr/>
            <p:nvPr/>
          </p:nvSpPr>
          <p:spPr>
            <a:xfrm>
              <a:off x="674687" y="1571625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5">
                  <a:moveTo>
                    <a:pt x="2382075" y="0"/>
                  </a:moveTo>
                  <a:lnTo>
                    <a:pt x="192900" y="0"/>
                  </a:lnTo>
                  <a:lnTo>
                    <a:pt x="148672" y="5963"/>
                  </a:lnTo>
                  <a:lnTo>
                    <a:pt x="108071" y="22947"/>
                  </a:lnTo>
                  <a:lnTo>
                    <a:pt x="72254" y="49595"/>
                  </a:lnTo>
                  <a:lnTo>
                    <a:pt x="42380" y="84550"/>
                  </a:lnTo>
                  <a:lnTo>
                    <a:pt x="19608" y="126453"/>
                  </a:lnTo>
                  <a:lnTo>
                    <a:pt x="5095" y="173949"/>
                  </a:lnTo>
                  <a:lnTo>
                    <a:pt x="0" y="225678"/>
                  </a:lnTo>
                  <a:lnTo>
                    <a:pt x="0" y="1128395"/>
                  </a:lnTo>
                  <a:lnTo>
                    <a:pt x="5095" y="1180171"/>
                  </a:lnTo>
                  <a:lnTo>
                    <a:pt x="19608" y="1227700"/>
                  </a:lnTo>
                  <a:lnTo>
                    <a:pt x="42380" y="1269627"/>
                  </a:lnTo>
                  <a:lnTo>
                    <a:pt x="72254" y="1304595"/>
                  </a:lnTo>
                  <a:lnTo>
                    <a:pt x="108071" y="1331250"/>
                  </a:lnTo>
                  <a:lnTo>
                    <a:pt x="148672" y="1348237"/>
                  </a:lnTo>
                  <a:lnTo>
                    <a:pt x="192900" y="1354201"/>
                  </a:lnTo>
                  <a:lnTo>
                    <a:pt x="2382075" y="1354201"/>
                  </a:lnTo>
                  <a:lnTo>
                    <a:pt x="2426271" y="1348237"/>
                  </a:lnTo>
                  <a:lnTo>
                    <a:pt x="2466862" y="1331250"/>
                  </a:lnTo>
                  <a:lnTo>
                    <a:pt x="2502683" y="1304595"/>
                  </a:lnTo>
                  <a:lnTo>
                    <a:pt x="2532570" y="1269627"/>
                  </a:lnTo>
                  <a:lnTo>
                    <a:pt x="2555360" y="1227700"/>
                  </a:lnTo>
                  <a:lnTo>
                    <a:pt x="2569887" y="1180171"/>
                  </a:lnTo>
                  <a:lnTo>
                    <a:pt x="2574988" y="1128395"/>
                  </a:lnTo>
                  <a:lnTo>
                    <a:pt x="2574988" y="225678"/>
                  </a:lnTo>
                  <a:lnTo>
                    <a:pt x="2569887" y="173949"/>
                  </a:lnTo>
                  <a:lnTo>
                    <a:pt x="2555360" y="126453"/>
                  </a:lnTo>
                  <a:lnTo>
                    <a:pt x="2532570" y="84550"/>
                  </a:lnTo>
                  <a:lnTo>
                    <a:pt x="2502683" y="49595"/>
                  </a:lnTo>
                  <a:lnTo>
                    <a:pt x="2466862" y="22947"/>
                  </a:lnTo>
                  <a:lnTo>
                    <a:pt x="2426271" y="5963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687" y="1571625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5">
                  <a:moveTo>
                    <a:pt x="0" y="225678"/>
                  </a:moveTo>
                  <a:lnTo>
                    <a:pt x="5095" y="173949"/>
                  </a:lnTo>
                  <a:lnTo>
                    <a:pt x="19608" y="126453"/>
                  </a:lnTo>
                  <a:lnTo>
                    <a:pt x="42380" y="84550"/>
                  </a:lnTo>
                  <a:lnTo>
                    <a:pt x="72254" y="49595"/>
                  </a:lnTo>
                  <a:lnTo>
                    <a:pt x="108071" y="22947"/>
                  </a:lnTo>
                  <a:lnTo>
                    <a:pt x="148672" y="5963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63"/>
                  </a:lnTo>
                  <a:lnTo>
                    <a:pt x="2466862" y="22947"/>
                  </a:lnTo>
                  <a:lnTo>
                    <a:pt x="2502683" y="49595"/>
                  </a:lnTo>
                  <a:lnTo>
                    <a:pt x="2532570" y="84550"/>
                  </a:lnTo>
                  <a:lnTo>
                    <a:pt x="2555360" y="126453"/>
                  </a:lnTo>
                  <a:lnTo>
                    <a:pt x="2569887" y="173949"/>
                  </a:lnTo>
                  <a:lnTo>
                    <a:pt x="2574988" y="225678"/>
                  </a:lnTo>
                  <a:lnTo>
                    <a:pt x="2574988" y="1128395"/>
                  </a:lnTo>
                  <a:lnTo>
                    <a:pt x="2569887" y="1180171"/>
                  </a:lnTo>
                  <a:lnTo>
                    <a:pt x="2555360" y="1227700"/>
                  </a:lnTo>
                  <a:lnTo>
                    <a:pt x="2532570" y="1269627"/>
                  </a:lnTo>
                  <a:lnTo>
                    <a:pt x="2502683" y="1304595"/>
                  </a:lnTo>
                  <a:lnTo>
                    <a:pt x="2466862" y="1331250"/>
                  </a:lnTo>
                  <a:lnTo>
                    <a:pt x="2426271" y="1348237"/>
                  </a:lnTo>
                  <a:lnTo>
                    <a:pt x="2382075" y="1354201"/>
                  </a:lnTo>
                  <a:lnTo>
                    <a:pt x="192900" y="1354201"/>
                  </a:lnTo>
                  <a:lnTo>
                    <a:pt x="148672" y="1348237"/>
                  </a:lnTo>
                  <a:lnTo>
                    <a:pt x="108071" y="1331250"/>
                  </a:lnTo>
                  <a:lnTo>
                    <a:pt x="72254" y="1304595"/>
                  </a:lnTo>
                  <a:lnTo>
                    <a:pt x="42380" y="1269627"/>
                  </a:lnTo>
                  <a:lnTo>
                    <a:pt x="19608" y="1227700"/>
                  </a:lnTo>
                  <a:lnTo>
                    <a:pt x="5095" y="1180171"/>
                  </a:lnTo>
                  <a:lnTo>
                    <a:pt x="0" y="1128395"/>
                  </a:lnTo>
                  <a:lnTo>
                    <a:pt x="0" y="2256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7316" y="1472945"/>
            <a:ext cx="2168525" cy="14928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2540" algn="ctr">
              <a:lnSpc>
                <a:spcPct val="90000"/>
              </a:lnSpc>
              <a:spcBef>
                <a:spcPts val="415"/>
              </a:spcBef>
            </a:pP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ho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hi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6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36976" y="3116326"/>
            <a:ext cx="5173980" cy="1108075"/>
            <a:chOff x="3236976" y="3116326"/>
            <a:chExt cx="5173980" cy="110807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9676" y="3129026"/>
              <a:ext cx="5148453" cy="1082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49676" y="3129026"/>
              <a:ext cx="5148580" cy="1082675"/>
            </a:xfrm>
            <a:custGeom>
              <a:avLst/>
              <a:gdLst/>
              <a:ahLst/>
              <a:cxnLst/>
              <a:rect l="l" t="t" r="r" b="b"/>
              <a:pathLst>
                <a:path w="5148580" h="1082675">
                  <a:moveTo>
                    <a:pt x="5148453" y="180339"/>
                  </a:moveTo>
                  <a:lnTo>
                    <a:pt x="5148453" y="902207"/>
                  </a:lnTo>
                  <a:lnTo>
                    <a:pt x="5142251" y="950138"/>
                  </a:lnTo>
                  <a:lnTo>
                    <a:pt x="5124751" y="993215"/>
                  </a:lnTo>
                  <a:lnTo>
                    <a:pt x="5097605" y="1029716"/>
                  </a:lnTo>
                  <a:lnTo>
                    <a:pt x="5062469" y="1057919"/>
                  </a:lnTo>
                  <a:lnTo>
                    <a:pt x="5020997" y="1076103"/>
                  </a:lnTo>
                  <a:lnTo>
                    <a:pt x="4974844" y="1082548"/>
                  </a:lnTo>
                  <a:lnTo>
                    <a:pt x="0" y="1082548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6444"/>
                  </a:lnTo>
                  <a:lnTo>
                    <a:pt x="5062469" y="24628"/>
                  </a:lnTo>
                  <a:lnTo>
                    <a:pt x="5097605" y="52831"/>
                  </a:lnTo>
                  <a:lnTo>
                    <a:pt x="5124751" y="89332"/>
                  </a:lnTo>
                  <a:lnTo>
                    <a:pt x="5142251" y="132409"/>
                  </a:lnTo>
                  <a:lnTo>
                    <a:pt x="5148453" y="18033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98697" y="3210306"/>
            <a:ext cx="4897755" cy="8782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84785" marR="5080" indent="-172720">
              <a:lnSpc>
                <a:spcPct val="89700"/>
              </a:lnSpc>
              <a:spcBef>
                <a:spcPts val="350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000" spc="-1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200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à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bộ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q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trìn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cầ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đượ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đán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g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khi  công nghệ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mới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hưởng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lớn đến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bất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kỳ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hoạt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động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1987" y="2981325"/>
            <a:ext cx="2600960" cy="1377950"/>
            <a:chOff x="661987" y="2981325"/>
            <a:chExt cx="2600960" cy="1377950"/>
          </a:xfrm>
        </p:grpSpPr>
        <p:sp>
          <p:nvSpPr>
            <p:cNvPr id="19" name="object 19"/>
            <p:cNvSpPr/>
            <p:nvPr/>
          </p:nvSpPr>
          <p:spPr>
            <a:xfrm>
              <a:off x="674687" y="2994025"/>
              <a:ext cx="2575560" cy="1352550"/>
            </a:xfrm>
            <a:custGeom>
              <a:avLst/>
              <a:gdLst/>
              <a:ahLst/>
              <a:cxnLst/>
              <a:rect l="l" t="t" r="r" b="b"/>
              <a:pathLst>
                <a:path w="2575560" h="1352550">
                  <a:moveTo>
                    <a:pt x="2382075" y="0"/>
                  </a:moveTo>
                  <a:lnTo>
                    <a:pt x="192900" y="0"/>
                  </a:lnTo>
                  <a:lnTo>
                    <a:pt x="148672" y="5955"/>
                  </a:lnTo>
                  <a:lnTo>
                    <a:pt x="108071" y="22919"/>
                  </a:lnTo>
                  <a:lnTo>
                    <a:pt x="72254" y="49535"/>
                  </a:lnTo>
                  <a:lnTo>
                    <a:pt x="42380" y="84449"/>
                  </a:lnTo>
                  <a:lnTo>
                    <a:pt x="19608" y="126305"/>
                  </a:lnTo>
                  <a:lnTo>
                    <a:pt x="5095" y="173749"/>
                  </a:lnTo>
                  <a:lnTo>
                    <a:pt x="0" y="225425"/>
                  </a:lnTo>
                  <a:lnTo>
                    <a:pt x="0" y="1127125"/>
                  </a:lnTo>
                  <a:lnTo>
                    <a:pt x="5095" y="1178800"/>
                  </a:lnTo>
                  <a:lnTo>
                    <a:pt x="19608" y="1226244"/>
                  </a:lnTo>
                  <a:lnTo>
                    <a:pt x="42380" y="1268100"/>
                  </a:lnTo>
                  <a:lnTo>
                    <a:pt x="72254" y="1303014"/>
                  </a:lnTo>
                  <a:lnTo>
                    <a:pt x="108071" y="1329630"/>
                  </a:lnTo>
                  <a:lnTo>
                    <a:pt x="148672" y="1346594"/>
                  </a:lnTo>
                  <a:lnTo>
                    <a:pt x="192900" y="1352550"/>
                  </a:lnTo>
                  <a:lnTo>
                    <a:pt x="2382075" y="1352550"/>
                  </a:lnTo>
                  <a:lnTo>
                    <a:pt x="2426271" y="1346594"/>
                  </a:lnTo>
                  <a:lnTo>
                    <a:pt x="2466862" y="1329630"/>
                  </a:lnTo>
                  <a:lnTo>
                    <a:pt x="2502683" y="1303014"/>
                  </a:lnTo>
                  <a:lnTo>
                    <a:pt x="2532570" y="1268100"/>
                  </a:lnTo>
                  <a:lnTo>
                    <a:pt x="2555360" y="1226244"/>
                  </a:lnTo>
                  <a:lnTo>
                    <a:pt x="2569887" y="1178800"/>
                  </a:lnTo>
                  <a:lnTo>
                    <a:pt x="2574988" y="1127125"/>
                  </a:lnTo>
                  <a:lnTo>
                    <a:pt x="2574988" y="225425"/>
                  </a:lnTo>
                  <a:lnTo>
                    <a:pt x="2569887" y="173749"/>
                  </a:lnTo>
                  <a:lnTo>
                    <a:pt x="2555360" y="126305"/>
                  </a:lnTo>
                  <a:lnTo>
                    <a:pt x="2532570" y="84449"/>
                  </a:lnTo>
                  <a:lnTo>
                    <a:pt x="2502683" y="49535"/>
                  </a:lnTo>
                  <a:lnTo>
                    <a:pt x="2466862" y="22919"/>
                  </a:lnTo>
                  <a:lnTo>
                    <a:pt x="2426271" y="5955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4687" y="2994025"/>
              <a:ext cx="2575560" cy="1352550"/>
            </a:xfrm>
            <a:custGeom>
              <a:avLst/>
              <a:gdLst/>
              <a:ahLst/>
              <a:cxnLst/>
              <a:rect l="l" t="t" r="r" b="b"/>
              <a:pathLst>
                <a:path w="2575560" h="1352550">
                  <a:moveTo>
                    <a:pt x="0" y="225425"/>
                  </a:moveTo>
                  <a:lnTo>
                    <a:pt x="5095" y="173749"/>
                  </a:lnTo>
                  <a:lnTo>
                    <a:pt x="19608" y="126305"/>
                  </a:lnTo>
                  <a:lnTo>
                    <a:pt x="42380" y="84449"/>
                  </a:lnTo>
                  <a:lnTo>
                    <a:pt x="72254" y="49535"/>
                  </a:lnTo>
                  <a:lnTo>
                    <a:pt x="108071" y="22919"/>
                  </a:lnTo>
                  <a:lnTo>
                    <a:pt x="148672" y="5955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55"/>
                  </a:lnTo>
                  <a:lnTo>
                    <a:pt x="2466862" y="22919"/>
                  </a:lnTo>
                  <a:lnTo>
                    <a:pt x="2502683" y="49535"/>
                  </a:lnTo>
                  <a:lnTo>
                    <a:pt x="2532570" y="84449"/>
                  </a:lnTo>
                  <a:lnTo>
                    <a:pt x="2555360" y="126305"/>
                  </a:lnTo>
                  <a:lnTo>
                    <a:pt x="2569887" y="173749"/>
                  </a:lnTo>
                  <a:lnTo>
                    <a:pt x="2574988" y="225425"/>
                  </a:lnTo>
                  <a:lnTo>
                    <a:pt x="2574988" y="1127125"/>
                  </a:lnTo>
                  <a:lnTo>
                    <a:pt x="2569887" y="1178800"/>
                  </a:lnTo>
                  <a:lnTo>
                    <a:pt x="2555360" y="1226244"/>
                  </a:lnTo>
                  <a:lnTo>
                    <a:pt x="2532570" y="1268100"/>
                  </a:lnTo>
                  <a:lnTo>
                    <a:pt x="2502683" y="1303014"/>
                  </a:lnTo>
                  <a:lnTo>
                    <a:pt x="2466862" y="1329630"/>
                  </a:lnTo>
                  <a:lnTo>
                    <a:pt x="2426271" y="1346594"/>
                  </a:lnTo>
                  <a:lnTo>
                    <a:pt x="2382075" y="1352550"/>
                  </a:lnTo>
                  <a:lnTo>
                    <a:pt x="192900" y="1352550"/>
                  </a:lnTo>
                  <a:lnTo>
                    <a:pt x="148672" y="1346594"/>
                  </a:lnTo>
                  <a:lnTo>
                    <a:pt x="108071" y="1329630"/>
                  </a:lnTo>
                  <a:lnTo>
                    <a:pt x="72254" y="1303014"/>
                  </a:lnTo>
                  <a:lnTo>
                    <a:pt x="42380" y="1268100"/>
                  </a:lnTo>
                  <a:lnTo>
                    <a:pt x="19608" y="1226244"/>
                  </a:lnTo>
                  <a:lnTo>
                    <a:pt x="5095" y="1178800"/>
                  </a:lnTo>
                  <a:lnTo>
                    <a:pt x="0" y="1127125"/>
                  </a:lnTo>
                  <a:lnTo>
                    <a:pt x="0" y="225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5896" y="3251453"/>
            <a:ext cx="203263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77495" marR="5080" indent="-265430">
              <a:lnSpc>
                <a:spcPts val="2810"/>
              </a:lnSpc>
              <a:spcBef>
                <a:spcPts val="455"/>
              </a:spcBef>
            </a:pPr>
            <a:r>
              <a:rPr sz="2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</a:t>
            </a:r>
            <a:r>
              <a:rPr sz="2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công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62121" y="4494403"/>
            <a:ext cx="5173980" cy="1245235"/>
            <a:chOff x="3262121" y="4494403"/>
            <a:chExt cx="5173980" cy="12452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4821" y="4507103"/>
              <a:ext cx="5148453" cy="12192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74821" y="4507103"/>
              <a:ext cx="5148580" cy="1219835"/>
            </a:xfrm>
            <a:custGeom>
              <a:avLst/>
              <a:gdLst/>
              <a:ahLst/>
              <a:cxnLst/>
              <a:rect l="l" t="t" r="r" b="b"/>
              <a:pathLst>
                <a:path w="5148580" h="1219835">
                  <a:moveTo>
                    <a:pt x="5148453" y="203200"/>
                  </a:moveTo>
                  <a:lnTo>
                    <a:pt x="5148453" y="1016000"/>
                  </a:lnTo>
                  <a:lnTo>
                    <a:pt x="5142251" y="1070021"/>
                  </a:lnTo>
                  <a:lnTo>
                    <a:pt x="5124751" y="1118564"/>
                  </a:lnTo>
                  <a:lnTo>
                    <a:pt x="5097605" y="1159692"/>
                  </a:lnTo>
                  <a:lnTo>
                    <a:pt x="5062469" y="1191467"/>
                  </a:lnTo>
                  <a:lnTo>
                    <a:pt x="5020997" y="1211953"/>
                  </a:lnTo>
                  <a:lnTo>
                    <a:pt x="4974844" y="1219212"/>
                  </a:lnTo>
                  <a:lnTo>
                    <a:pt x="0" y="1219212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7255"/>
                  </a:lnTo>
                  <a:lnTo>
                    <a:pt x="5062469" y="27733"/>
                  </a:lnTo>
                  <a:lnTo>
                    <a:pt x="5097605" y="59499"/>
                  </a:lnTo>
                  <a:lnTo>
                    <a:pt x="5124751" y="100621"/>
                  </a:lnTo>
                  <a:lnTo>
                    <a:pt x="5142251" y="149166"/>
                  </a:lnTo>
                  <a:lnTo>
                    <a:pt x="5148453" y="203200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80790" y="4587620"/>
            <a:ext cx="4523740" cy="103631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7505" marR="5080" indent="-344805">
              <a:lnSpc>
                <a:spcPct val="89500"/>
              </a:lnSpc>
              <a:spcBef>
                <a:spcPts val="325"/>
              </a:spcBef>
              <a:tabLst>
                <a:tab pos="356870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Thị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trường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(khách hàng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mới),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dòng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sản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phẩm,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chuỗi cung ứng, chính sách công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000308"/>
                </a:solidFill>
                <a:latin typeface="Tahoma"/>
                <a:cs typeface="Tahoma"/>
              </a:rPr>
              <a:t>ty,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tổ chức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ty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(sá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1800" spc="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nhập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/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mua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lại),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tình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hình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quốc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tế,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môi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trường kinh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doanh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1987" y="4402073"/>
            <a:ext cx="2600960" cy="1379855"/>
            <a:chOff x="661987" y="4402073"/>
            <a:chExt cx="2600960" cy="1379855"/>
          </a:xfrm>
        </p:grpSpPr>
        <p:sp>
          <p:nvSpPr>
            <p:cNvPr id="27" name="object 27"/>
            <p:cNvSpPr/>
            <p:nvPr/>
          </p:nvSpPr>
          <p:spPr>
            <a:xfrm>
              <a:off x="674687" y="4414773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4">
                  <a:moveTo>
                    <a:pt x="2382075" y="0"/>
                  </a:moveTo>
                  <a:lnTo>
                    <a:pt x="192900" y="0"/>
                  </a:lnTo>
                  <a:lnTo>
                    <a:pt x="148672" y="5963"/>
                  </a:lnTo>
                  <a:lnTo>
                    <a:pt x="108071" y="22950"/>
                  </a:lnTo>
                  <a:lnTo>
                    <a:pt x="72254" y="49605"/>
                  </a:lnTo>
                  <a:lnTo>
                    <a:pt x="42380" y="84573"/>
                  </a:lnTo>
                  <a:lnTo>
                    <a:pt x="19608" y="126500"/>
                  </a:lnTo>
                  <a:lnTo>
                    <a:pt x="5095" y="174029"/>
                  </a:lnTo>
                  <a:lnTo>
                    <a:pt x="0" y="225806"/>
                  </a:lnTo>
                  <a:lnTo>
                    <a:pt x="0" y="1128522"/>
                  </a:lnTo>
                  <a:lnTo>
                    <a:pt x="5095" y="1180267"/>
                  </a:lnTo>
                  <a:lnTo>
                    <a:pt x="19608" y="1227769"/>
                  </a:lnTo>
                  <a:lnTo>
                    <a:pt x="42380" y="1269672"/>
                  </a:lnTo>
                  <a:lnTo>
                    <a:pt x="72254" y="1304621"/>
                  </a:lnTo>
                  <a:lnTo>
                    <a:pt x="108071" y="1331262"/>
                  </a:lnTo>
                  <a:lnTo>
                    <a:pt x="148672" y="1348240"/>
                  </a:lnTo>
                  <a:lnTo>
                    <a:pt x="192900" y="1354201"/>
                  </a:lnTo>
                  <a:lnTo>
                    <a:pt x="2382075" y="1354201"/>
                  </a:lnTo>
                  <a:lnTo>
                    <a:pt x="2426271" y="1348240"/>
                  </a:lnTo>
                  <a:lnTo>
                    <a:pt x="2466862" y="1331262"/>
                  </a:lnTo>
                  <a:lnTo>
                    <a:pt x="2502683" y="1304621"/>
                  </a:lnTo>
                  <a:lnTo>
                    <a:pt x="2532570" y="1269672"/>
                  </a:lnTo>
                  <a:lnTo>
                    <a:pt x="2555360" y="1227769"/>
                  </a:lnTo>
                  <a:lnTo>
                    <a:pt x="2569887" y="1180267"/>
                  </a:lnTo>
                  <a:lnTo>
                    <a:pt x="2574988" y="1128522"/>
                  </a:lnTo>
                  <a:lnTo>
                    <a:pt x="2574988" y="225806"/>
                  </a:lnTo>
                  <a:lnTo>
                    <a:pt x="2569887" y="174029"/>
                  </a:lnTo>
                  <a:lnTo>
                    <a:pt x="2555360" y="126500"/>
                  </a:lnTo>
                  <a:lnTo>
                    <a:pt x="2532570" y="84573"/>
                  </a:lnTo>
                  <a:lnTo>
                    <a:pt x="2502683" y="49605"/>
                  </a:lnTo>
                  <a:lnTo>
                    <a:pt x="2466862" y="22950"/>
                  </a:lnTo>
                  <a:lnTo>
                    <a:pt x="2426271" y="5963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687" y="4414773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4">
                  <a:moveTo>
                    <a:pt x="0" y="225806"/>
                  </a:moveTo>
                  <a:lnTo>
                    <a:pt x="5095" y="174029"/>
                  </a:lnTo>
                  <a:lnTo>
                    <a:pt x="19608" y="126500"/>
                  </a:lnTo>
                  <a:lnTo>
                    <a:pt x="42380" y="84573"/>
                  </a:lnTo>
                  <a:lnTo>
                    <a:pt x="72254" y="49605"/>
                  </a:lnTo>
                  <a:lnTo>
                    <a:pt x="108071" y="22950"/>
                  </a:lnTo>
                  <a:lnTo>
                    <a:pt x="148672" y="5963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63"/>
                  </a:lnTo>
                  <a:lnTo>
                    <a:pt x="2466862" y="22950"/>
                  </a:lnTo>
                  <a:lnTo>
                    <a:pt x="2502683" y="49605"/>
                  </a:lnTo>
                  <a:lnTo>
                    <a:pt x="2532570" y="84573"/>
                  </a:lnTo>
                  <a:lnTo>
                    <a:pt x="2555360" y="126500"/>
                  </a:lnTo>
                  <a:lnTo>
                    <a:pt x="2569887" y="174029"/>
                  </a:lnTo>
                  <a:lnTo>
                    <a:pt x="2574988" y="225806"/>
                  </a:lnTo>
                  <a:lnTo>
                    <a:pt x="2574988" y="1128522"/>
                  </a:lnTo>
                  <a:lnTo>
                    <a:pt x="2569887" y="1180267"/>
                  </a:lnTo>
                  <a:lnTo>
                    <a:pt x="2555360" y="1227769"/>
                  </a:lnTo>
                  <a:lnTo>
                    <a:pt x="2532570" y="1269672"/>
                  </a:lnTo>
                  <a:lnTo>
                    <a:pt x="2502683" y="1304621"/>
                  </a:lnTo>
                  <a:lnTo>
                    <a:pt x="2466862" y="1331262"/>
                  </a:lnTo>
                  <a:lnTo>
                    <a:pt x="2426271" y="1348240"/>
                  </a:lnTo>
                  <a:lnTo>
                    <a:pt x="2382075" y="1354201"/>
                  </a:lnTo>
                  <a:lnTo>
                    <a:pt x="192900" y="1354201"/>
                  </a:lnTo>
                  <a:lnTo>
                    <a:pt x="148672" y="1348240"/>
                  </a:lnTo>
                  <a:lnTo>
                    <a:pt x="108071" y="1331262"/>
                  </a:lnTo>
                  <a:lnTo>
                    <a:pt x="72254" y="1304621"/>
                  </a:lnTo>
                  <a:lnTo>
                    <a:pt x="42380" y="1269672"/>
                  </a:lnTo>
                  <a:lnTo>
                    <a:pt x="19608" y="1227769"/>
                  </a:lnTo>
                  <a:lnTo>
                    <a:pt x="5095" y="1180267"/>
                  </a:lnTo>
                  <a:lnTo>
                    <a:pt x="0" y="1128522"/>
                  </a:lnTo>
                  <a:lnTo>
                    <a:pt x="0" y="2258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5896" y="4673346"/>
            <a:ext cx="203263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0979" marR="5080" indent="-208915">
              <a:lnSpc>
                <a:spcPts val="2810"/>
              </a:lnSpc>
              <a:spcBef>
                <a:spcPts val="455"/>
              </a:spcBef>
            </a:pPr>
            <a:r>
              <a:rPr sz="2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</a:t>
            </a:r>
            <a:r>
              <a:rPr sz="2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</a:t>
            </a:r>
            <a:r>
              <a:rPr sz="2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</a:t>
            </a:r>
            <a:endParaRPr sz="2600">
              <a:latin typeface="Franklin Gothic Medium"/>
              <a:cs typeface="Franklin Gothic 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lý?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037" y="1533461"/>
            <a:ext cx="7677150" cy="436092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8200" marR="792480" indent="-747395">
              <a:lnSpc>
                <a:spcPts val="3840"/>
              </a:lnSpc>
              <a:spcBef>
                <a:spcPts val="95"/>
              </a:spcBef>
              <a:tabLst>
                <a:tab pos="838200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Q2	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giai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đoạn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(BPM)?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0990" y="3523233"/>
            <a:ext cx="13360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Continuous </a:t>
            </a:r>
            <a:r>
              <a:rPr sz="1800" b="1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process </a:t>
            </a:r>
            <a:r>
              <a:rPr sz="1800" b="1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i</a:t>
            </a:r>
            <a:r>
              <a:rPr sz="1800" b="1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</a:t>
            </a:r>
            <a:r>
              <a:rPr sz="1800" b="1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r</a:t>
            </a:r>
            <a:r>
              <a:rPr sz="1800" b="1" spc="-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v</a:t>
            </a:r>
            <a:r>
              <a:rPr sz="1800" b="1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ement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037" y="4419600"/>
            <a:ext cx="1371600" cy="1371600"/>
          </a:xfrm>
          <a:prstGeom prst="rect">
            <a:avLst/>
          </a:prstGeom>
          <a:ln w="25400">
            <a:solidFill>
              <a:srgbClr val="001C5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5415">
              <a:lnSpc>
                <a:spcPts val="1855"/>
              </a:lnSpc>
            </a:pP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new</a:t>
            </a:r>
            <a:r>
              <a:rPr sz="1800" b="1" spc="-1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model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000">
              <a:latin typeface="Franklin Gothic Medium"/>
              <a:cs typeface="Franklin Gothic Medium"/>
            </a:endParaRPr>
          </a:p>
          <a:p>
            <a:pPr marL="121285">
              <a:lnSpc>
                <a:spcPct val="100000"/>
              </a:lnSpc>
              <a:spcBef>
                <a:spcPts val="1455"/>
              </a:spcBef>
            </a:pP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as-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is</a:t>
            </a:r>
            <a:r>
              <a:rPr sz="1800" b="1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18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el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1125" y="4695825"/>
            <a:ext cx="254000" cy="666750"/>
            <a:chOff x="1381125" y="4695825"/>
            <a:chExt cx="254000" cy="666750"/>
          </a:xfrm>
        </p:grpSpPr>
        <p:sp>
          <p:nvSpPr>
            <p:cNvPr id="8" name="object 8"/>
            <p:cNvSpPr/>
            <p:nvPr/>
          </p:nvSpPr>
          <p:spPr>
            <a:xfrm>
              <a:off x="1393825" y="4708525"/>
              <a:ext cx="228600" cy="641350"/>
            </a:xfrm>
            <a:custGeom>
              <a:avLst/>
              <a:gdLst/>
              <a:ahLst/>
              <a:cxnLst/>
              <a:rect l="l" t="t" r="r" b="b"/>
              <a:pathLst>
                <a:path w="228600" h="64135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641350"/>
                  </a:lnTo>
                  <a:lnTo>
                    <a:pt x="171450" y="64135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3825" y="4708525"/>
              <a:ext cx="228600" cy="641350"/>
            </a:xfrm>
            <a:custGeom>
              <a:avLst/>
              <a:gdLst/>
              <a:ahLst/>
              <a:cxnLst/>
              <a:rect l="l" t="t" r="r" b="b"/>
              <a:pathLst>
                <a:path w="228600" h="641350">
                  <a:moveTo>
                    <a:pt x="0" y="114300"/>
                  </a:moveTo>
                  <a:lnTo>
                    <a:pt x="57150" y="114300"/>
                  </a:lnTo>
                  <a:lnTo>
                    <a:pt x="57150" y="641350"/>
                  </a:lnTo>
                  <a:lnTo>
                    <a:pt x="171450" y="64135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Mục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đích của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quản</a:t>
            </a:r>
            <a:r>
              <a:rPr sz="28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lý 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nghiệp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" y="1562100"/>
            <a:ext cx="7845425" cy="4514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pc="-5" dirty="0"/>
              <a:t>8-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 smtClean="0"/>
              <a:t>28/04/2022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F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1999</Words>
  <Application>Microsoft Office PowerPoint</Application>
  <PresentationFormat>On-screen Show (4:3)</PresentationFormat>
  <Paragraphs>355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Tóm tắt</vt:lpstr>
      <vt:lpstr>Nội dung</vt:lpstr>
      <vt:lpstr>Q1: Tại sao tổ chức cần quản lý quy trình  nghiệp vụ</vt:lpstr>
      <vt:lpstr>Các bước thực hiện quy trình đặt hàng</vt:lpstr>
      <vt:lpstr>Tại sao quy trình này cần được quản lý?</vt:lpstr>
      <vt:lpstr>Tại sao quy trình này cần được quản lý?</vt:lpstr>
      <vt:lpstr>Q2 Các giai đoạn của quản lý quy trình  nghiệp vụ (BPM)?</vt:lpstr>
      <vt:lpstr>Mục đích của việc quản lý quy trình nghiệp vụ</vt:lpstr>
      <vt:lpstr>PowerPoint Presentation</vt:lpstr>
      <vt:lpstr>Bộ ký pháp mô hình hóa quy trình nghiệp  vụ (BPMN Symbols)</vt:lpstr>
      <vt:lpstr>Quy trình đặt hàng (Quy trình cũ)</vt:lpstr>
      <vt:lpstr>Quy trình kiểm tra tín dụng khách hàng</vt:lpstr>
      <vt:lpstr>Sử dụng biểu đồ quy trình để xác định một số  vấn đề của quy trình</vt:lpstr>
      <vt:lpstr>Quy trình nghiệp vụ có thể được cải tiến  như thế nào ?</vt:lpstr>
      <vt:lpstr>Quy trình đặt hàng (Quy trình đã xét duyệt lại)</vt:lpstr>
      <vt:lpstr>Quy trình đặt kế hoạch đám cưới và bảo trì  cơ sở vật chất tại Fox Lake</vt:lpstr>
      <vt:lpstr>Q4: Quy trình nghiệp vụ hay HTTT xuất  hiện trước?</vt:lpstr>
      <vt:lpstr>Các quy trình Fox Lake chỉ ra các thành phần  của HTTT</vt:lpstr>
      <vt:lpstr>Mối quan hệ Nhiều-Nhiều giữa quy trình  nghiệp vụ và HTTT</vt:lpstr>
      <vt:lpstr>HTTT hay Quy trình xuất hiện trước ?</vt:lpstr>
      <vt:lpstr>HTTT xuất hiện trước</vt:lpstr>
      <vt:lpstr>Và câu trả lời là . . .</vt:lpstr>
      <vt:lpstr>Q5 Các hoạt động phát triển hệ thống</vt:lpstr>
      <vt:lpstr>Pha xác định hệ thống</vt:lpstr>
      <vt:lpstr>Làm thế nào để xác định hệ thống đã hoàn thành?</vt:lpstr>
      <vt:lpstr>Đội dự án</vt:lpstr>
      <vt:lpstr>Xác định yêu cầu</vt:lpstr>
      <vt:lpstr>Thiết kế các thành phần hệ thống</vt:lpstr>
      <vt:lpstr>Các hoạt động thực thi</vt:lpstr>
      <vt:lpstr>Các lựa chọn chuyển đổi hệ thống</vt:lpstr>
      <vt:lpstr>Thiết kế và thực thi 5 thành phần</vt:lpstr>
      <vt:lpstr>Pha bảo trì hệ thống</vt:lpstr>
      <vt:lpstr>Q6: Tại sao phát triển hệ thống và các quy  trình nghiệp vụ lại khó khăn và rủi ro?</vt:lpstr>
      <vt:lpstr>5 chiến lược lớn phát triển hệ thống</vt:lpstr>
      <vt:lpstr>5 chiến lược lớn phát triển hệ thống (tt)</vt:lpstr>
      <vt:lpstr>5 chiến lược lớn phát triển hệ thống (tt)</vt:lpstr>
      <vt:lpstr>5 chiến lược lớn phát triển hệ thống (tt)</vt:lpstr>
      <vt:lpstr>5 chiến lược lớn phát triển hệ thống (tt)</vt:lpstr>
      <vt:lpstr>Q7: Các nhân tố dẫn tới thành công cho dự  án phát triển hệ thống và quy trình?</vt:lpstr>
      <vt:lpstr>Tạo cấu trúc Work-Breakdown (WBS)</vt:lpstr>
      <vt:lpstr>Cấu trúc Work-Breakdown định hướng quản lý  dự án như thế nào?</vt:lpstr>
      <vt:lpstr>Dự tính thời gian và chi phí</vt:lpstr>
      <vt:lpstr>Biểu đồ Gantt của WBS cho pha xác định  của một dự án</vt:lpstr>
      <vt:lpstr>Tạo một kế hoạch cho dự án: Biểu đồ  Gantt với Resources Assigned</vt:lpstr>
      <vt:lpstr>Phân tích đường quan trọng</vt:lpstr>
      <vt:lpstr>Điều chỉnh kế hoạch thông qua các thỏa hiệp</vt:lpstr>
      <vt:lpstr>Quản lý các chiến lược phát triển</vt:lpstr>
      <vt:lpstr>Q8: 2025?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</dc:title>
  <dc:creator>Loy, Steve</dc:creator>
  <cp:lastModifiedBy>Administrator</cp:lastModifiedBy>
  <cp:revision>1</cp:revision>
  <dcterms:created xsi:type="dcterms:W3CDTF">2022-04-28T14:18:23Z</dcterms:created>
  <dcterms:modified xsi:type="dcterms:W3CDTF">2022-04-28T14:19:11Z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2022-04-28T00:00:00Z</vt:filetime>
  </property>
</Properties>
</file>